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9"/>
  </p:notesMasterIdLst>
  <p:sldIdLst>
    <p:sldId id="256" r:id="rId2"/>
    <p:sldId id="257" r:id="rId3"/>
    <p:sldId id="272" r:id="rId4"/>
    <p:sldId id="273" r:id="rId5"/>
    <p:sldId id="278" r:id="rId6"/>
    <p:sldId id="277" r:id="rId7"/>
    <p:sldId id="276" r:id="rId8"/>
  </p:sldIdLst>
  <p:sldSz cx="12192000" cy="6858000"/>
  <p:notesSz cx="12192000" cy="6858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521415D9-36F7-43E2-AB2F-B90AF26B5E84}">
      <p14:sectionLst xmlns:p14="http://schemas.microsoft.com/office/powerpoint/2010/main">
        <p14:section name="Untitled Section" id="{98ABEEAB-80A6-4170-8665-0F58433C574B}">
          <p14:sldIdLst>
            <p14:sldId id="256"/>
            <p14:sldId id="257"/>
            <p14:sldId id="272"/>
            <p14:sldId id="273"/>
            <p14:sldId id="278"/>
            <p14:sldId id="277"/>
            <p14:sldId id="276"/>
          </p14:sldIdLst>
        </p14:section>
      </p14:sectionLst>
    </p:ext>
    <p:ext uri="{EFAFB233-063F-42B5-8137-9DF3F51BA10A}">
      <p15:sldGuideLst xmlns:p15="http://schemas.microsoft.com/office/powerpoint/2012/main">
        <p15:guide id="1" orient="horz" pos="2939" userDrawn="1">
          <p15:clr>
            <a:srgbClr val="000000"/>
          </p15:clr>
        </p15:guide>
        <p15:guide id="2" pos="2160"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101" d="100"/>
          <a:sy n="101" d="100"/>
        </p:scale>
        <p:origin x="954" y="72"/>
      </p:cViewPr>
      <p:guideLst>
        <p:guide orient="horz" pos="2939"/>
        <p:guide pos="216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ACD2275-9178-44E2-B70C-2F1DF1AE0475}" type="doc">
      <dgm:prSet loTypeId="urn:microsoft.com/office/officeart/2005/8/layout/chevron2" loCatId="process" qsTypeId="urn:microsoft.com/office/officeart/2005/8/quickstyle/simple4#1" qsCatId="simple" csTypeId="urn:microsoft.com/office/officeart/2005/8/colors/accent1_2#1" csCatId="accent1" phldr="1"/>
      <dgm:spPr/>
      <dgm:t>
        <a:bodyPr/>
        <a:lstStyle/>
        <a:p>
          <a:endParaRPr lang="en-US"/>
        </a:p>
      </dgm:t>
    </dgm:pt>
    <dgm:pt modelId="{F85A2F17-25F3-4D6B-AECE-C42ED90CB79F}">
      <dgm:prSet phldrT="[Text]" custT="1"/>
      <dgm:spPr/>
      <dgm:t>
        <a:bodyPr/>
        <a:lstStyle/>
        <a:p>
          <a:r>
            <a:rPr lang="en-US" sz="1200" b="1" dirty="0"/>
            <a:t>collection</a:t>
          </a:r>
          <a:endParaRPr lang="en-US" sz="1100" b="1" dirty="0"/>
        </a:p>
      </dgm:t>
    </dgm:pt>
    <dgm:pt modelId="{5EE669EC-45B7-4CF8-9BB5-CAF387B78CE0}" type="parTrans" cxnId="{864122F4-8836-41E5-88E8-8E11128370B1}">
      <dgm:prSet/>
      <dgm:spPr/>
      <dgm:t>
        <a:bodyPr/>
        <a:lstStyle/>
        <a:p>
          <a:endParaRPr lang="en-US"/>
        </a:p>
      </dgm:t>
    </dgm:pt>
    <dgm:pt modelId="{26BDE113-D67E-42E1-A86E-723F67706C6B}" type="sibTrans" cxnId="{864122F4-8836-41E5-88E8-8E11128370B1}">
      <dgm:prSet/>
      <dgm:spPr/>
      <dgm:t>
        <a:bodyPr/>
        <a:lstStyle/>
        <a:p>
          <a:endParaRPr lang="en-US"/>
        </a:p>
      </dgm:t>
    </dgm:pt>
    <dgm:pt modelId="{4E70A26B-A6F9-43C6-A8EA-CBAE3E0285A5}">
      <dgm:prSet phldrT="[Text]" custT="1"/>
      <dgm:spPr/>
      <dgm:t>
        <a:bodyPr/>
        <a:lstStyle/>
        <a:p>
          <a:r>
            <a:rPr lang="en-US" sz="1200" b="1" dirty="0"/>
            <a:t>sterilization</a:t>
          </a:r>
          <a:endParaRPr lang="en-US" sz="1100" b="1" dirty="0"/>
        </a:p>
      </dgm:t>
    </dgm:pt>
    <dgm:pt modelId="{BE490791-4BDE-4CF8-B46C-EF3F8C863318}" type="parTrans" cxnId="{6845BA8D-BFE1-44DB-8F85-47B691782D9C}">
      <dgm:prSet/>
      <dgm:spPr/>
      <dgm:t>
        <a:bodyPr/>
        <a:lstStyle/>
        <a:p>
          <a:endParaRPr lang="en-US"/>
        </a:p>
      </dgm:t>
    </dgm:pt>
    <dgm:pt modelId="{AEB472D5-5B26-4C70-AAFD-3203DBBCC8B9}" type="sibTrans" cxnId="{6845BA8D-BFE1-44DB-8F85-47B691782D9C}">
      <dgm:prSet/>
      <dgm:spPr/>
      <dgm:t>
        <a:bodyPr/>
        <a:lstStyle/>
        <a:p>
          <a:endParaRPr lang="en-US"/>
        </a:p>
      </dgm:t>
    </dgm:pt>
    <dgm:pt modelId="{CF5FCA6D-DE16-40A4-8B3D-5A708F16044D}">
      <dgm:prSet phldrT="[Text]" custT="1"/>
      <dgm:spPr/>
      <dgm:t>
        <a:bodyPr/>
        <a:lstStyle/>
        <a:p>
          <a:r>
            <a:rPr lang="en-US" sz="1200" b="1" dirty="0"/>
            <a:t>storing</a:t>
          </a:r>
          <a:endParaRPr lang="en-US" sz="1100" b="1" dirty="0"/>
        </a:p>
      </dgm:t>
    </dgm:pt>
    <dgm:pt modelId="{7CFFBE78-90D5-4049-BDD5-E0D464CEC548}" type="parTrans" cxnId="{18DE9E27-67C8-4133-B5CE-DAC7ACD93B4D}">
      <dgm:prSet/>
      <dgm:spPr/>
      <dgm:t>
        <a:bodyPr/>
        <a:lstStyle/>
        <a:p>
          <a:endParaRPr lang="en-US"/>
        </a:p>
      </dgm:t>
    </dgm:pt>
    <dgm:pt modelId="{44E41055-F049-4C3A-8544-70E4779276C1}" type="sibTrans" cxnId="{18DE9E27-67C8-4133-B5CE-DAC7ACD93B4D}">
      <dgm:prSet/>
      <dgm:spPr/>
      <dgm:t>
        <a:bodyPr/>
        <a:lstStyle/>
        <a:p>
          <a:endParaRPr lang="en-US"/>
        </a:p>
      </dgm:t>
    </dgm:pt>
    <dgm:pt modelId="{44D2B970-C937-460A-856F-AAE95E5D6B09}">
      <dgm:prSet phldrT="[Text]" custT="1"/>
      <dgm:spPr/>
      <dgm:t>
        <a:bodyPr/>
        <a:lstStyle/>
        <a:p>
          <a:r>
            <a:rPr lang="en-US" sz="1200" b="1" dirty="0"/>
            <a:t>Burning</a:t>
          </a:r>
        </a:p>
      </dgm:t>
    </dgm:pt>
    <dgm:pt modelId="{A352D4AB-239E-41AA-A0F4-F12EF699AB43}" type="parTrans" cxnId="{AB570F21-D049-46AD-A02F-C22BA98B3732}">
      <dgm:prSet/>
      <dgm:spPr/>
      <dgm:t>
        <a:bodyPr/>
        <a:lstStyle/>
        <a:p>
          <a:endParaRPr lang="en-US"/>
        </a:p>
      </dgm:t>
    </dgm:pt>
    <dgm:pt modelId="{D6BE6B7C-2C74-45AF-9B8B-CE9135ABBFE3}" type="sibTrans" cxnId="{AB570F21-D049-46AD-A02F-C22BA98B3732}">
      <dgm:prSet/>
      <dgm:spPr/>
      <dgm:t>
        <a:bodyPr/>
        <a:lstStyle/>
        <a:p>
          <a:endParaRPr lang="en-US"/>
        </a:p>
      </dgm:t>
    </dgm:pt>
    <dgm:pt modelId="{9C0B9B6F-AD23-47E2-9027-1C956EAF1395}">
      <dgm:prSet phldrT="[Text]" custT="1"/>
      <dgm:spPr/>
      <dgm:t>
        <a:bodyPr/>
        <a:lstStyle/>
        <a:p>
          <a:r>
            <a:rPr lang="en-US" sz="1000" b="1" dirty="0"/>
            <a:t>Smoke condensation</a:t>
          </a:r>
        </a:p>
      </dgm:t>
    </dgm:pt>
    <dgm:pt modelId="{EA888EAD-B75A-4EF6-A492-FF1CF6866450}" type="parTrans" cxnId="{BE6588E6-0147-458E-8668-84B15FE1C7CD}">
      <dgm:prSet/>
      <dgm:spPr/>
      <dgm:t>
        <a:bodyPr/>
        <a:lstStyle/>
        <a:p>
          <a:endParaRPr lang="en-US"/>
        </a:p>
      </dgm:t>
    </dgm:pt>
    <dgm:pt modelId="{D5939C39-EA31-4A3C-8260-3AC6E175773B}" type="sibTrans" cxnId="{BE6588E6-0147-458E-8668-84B15FE1C7CD}">
      <dgm:prSet/>
      <dgm:spPr/>
      <dgm:t>
        <a:bodyPr/>
        <a:lstStyle/>
        <a:p>
          <a:endParaRPr lang="en-US"/>
        </a:p>
      </dgm:t>
    </dgm:pt>
    <dgm:pt modelId="{1A84CAB4-B108-4597-8682-DE858A525882}">
      <dgm:prSet custT="1"/>
      <dgm:spPr/>
      <dgm:t>
        <a:bodyPr/>
        <a:lstStyle/>
        <a:p>
          <a:r>
            <a:rPr lang="en-US" sz="2400" dirty="0">
              <a:latin typeface="Times New Roman" panose="02020603050405020304" pitchFamily="18" charset="0"/>
              <a:cs typeface="Times New Roman" panose="02020603050405020304" pitchFamily="18" charset="0"/>
            </a:rPr>
            <a:t>Wastes are collected (Initial smoke reading is noted)</a:t>
          </a:r>
        </a:p>
      </dgm:t>
    </dgm:pt>
    <dgm:pt modelId="{F245F24B-B237-417A-8C68-602A9D61751A}" type="parTrans" cxnId="{1CB60B8B-146E-473B-B664-5280C4C0572C}">
      <dgm:prSet/>
      <dgm:spPr/>
      <dgm:t>
        <a:bodyPr/>
        <a:lstStyle/>
        <a:p>
          <a:endParaRPr lang="en-US"/>
        </a:p>
      </dgm:t>
    </dgm:pt>
    <dgm:pt modelId="{2B47F851-C649-4B52-902F-680E6ED86E9D}" type="sibTrans" cxnId="{1CB60B8B-146E-473B-B664-5280C4C0572C}">
      <dgm:prSet/>
      <dgm:spPr/>
      <dgm:t>
        <a:bodyPr/>
        <a:lstStyle/>
        <a:p>
          <a:endParaRPr lang="en-US"/>
        </a:p>
      </dgm:t>
    </dgm:pt>
    <dgm:pt modelId="{496B0DC0-77E3-4109-A5F2-5ECFB6D89E1B}">
      <dgm:prSet custT="1"/>
      <dgm:spPr/>
      <dgm:t>
        <a:bodyPr/>
        <a:lstStyle/>
        <a:p>
          <a:r>
            <a:rPr lang="en-US" sz="2400" dirty="0">
              <a:latin typeface="Times New Roman" panose="02020603050405020304" pitchFamily="18" charset="0"/>
              <a:cs typeface="Times New Roman" panose="02020603050405020304" pitchFamily="18" charset="0"/>
            </a:rPr>
            <a:t>Sterilization using heat waves</a:t>
          </a:r>
        </a:p>
      </dgm:t>
    </dgm:pt>
    <dgm:pt modelId="{4FDACC56-90E8-4B25-B1AF-0536C7C1A93B}" type="parTrans" cxnId="{27B88E3E-730D-4321-9501-550E686DC526}">
      <dgm:prSet/>
      <dgm:spPr/>
      <dgm:t>
        <a:bodyPr/>
        <a:lstStyle/>
        <a:p>
          <a:endParaRPr lang="en-US"/>
        </a:p>
      </dgm:t>
    </dgm:pt>
    <dgm:pt modelId="{4ACB85AB-95DB-4647-857D-F47EC3FD7AF5}" type="sibTrans" cxnId="{27B88E3E-730D-4321-9501-550E686DC526}">
      <dgm:prSet/>
      <dgm:spPr/>
      <dgm:t>
        <a:bodyPr/>
        <a:lstStyle/>
        <a:p>
          <a:endParaRPr lang="en-US"/>
        </a:p>
      </dgm:t>
    </dgm:pt>
    <dgm:pt modelId="{FD1CBD0C-81A8-4E85-99A8-CABD0009AD34}">
      <dgm:prSet custT="1"/>
      <dgm:spPr/>
      <dgm:t>
        <a:bodyPr/>
        <a:lstStyle/>
        <a:p>
          <a:r>
            <a:rPr lang="en-US" sz="2400" dirty="0">
              <a:latin typeface="Times New Roman" panose="02020603050405020304" pitchFamily="18" charset="0"/>
              <a:cs typeface="Times New Roman" panose="02020603050405020304" pitchFamily="18" charset="0"/>
            </a:rPr>
            <a:t>Stored up to the max count (Count taken using sensors)</a:t>
          </a:r>
        </a:p>
      </dgm:t>
    </dgm:pt>
    <dgm:pt modelId="{CC3C5F44-DD13-4D53-A328-51E007D8A120}" type="parTrans" cxnId="{2A512DCC-9F57-43BD-81AC-1428E51FD1E0}">
      <dgm:prSet/>
      <dgm:spPr/>
      <dgm:t>
        <a:bodyPr/>
        <a:lstStyle/>
        <a:p>
          <a:endParaRPr lang="en-US"/>
        </a:p>
      </dgm:t>
    </dgm:pt>
    <dgm:pt modelId="{0D458C8D-E5EC-473B-B37C-A91AEF560DBF}" type="sibTrans" cxnId="{2A512DCC-9F57-43BD-81AC-1428E51FD1E0}">
      <dgm:prSet/>
      <dgm:spPr/>
      <dgm:t>
        <a:bodyPr/>
        <a:lstStyle/>
        <a:p>
          <a:endParaRPr lang="en-US"/>
        </a:p>
      </dgm:t>
    </dgm:pt>
    <dgm:pt modelId="{B53342F8-C6D6-467D-AAA7-CBF8BA53ACDD}">
      <dgm:prSet custT="1"/>
      <dgm:spPr/>
      <dgm:t>
        <a:bodyPr/>
        <a:lstStyle/>
        <a:p>
          <a:r>
            <a:rPr lang="en-US" sz="2400" dirty="0">
              <a:latin typeface="Times New Roman" panose="02020603050405020304" pitchFamily="18" charset="0"/>
              <a:cs typeface="Times New Roman" panose="02020603050405020304" pitchFamily="18" charset="0"/>
            </a:rPr>
            <a:t>Burned using E-Induction Temp-Control (Chamber works on Auto ON/OFF mechanism)</a:t>
          </a:r>
        </a:p>
      </dgm:t>
    </dgm:pt>
    <dgm:pt modelId="{C2C80E7A-15B8-4F30-9D64-9F2C484E7483}" type="parTrans" cxnId="{9709D78E-793A-4842-8B83-26F7DD52E06D}">
      <dgm:prSet/>
      <dgm:spPr/>
      <dgm:t>
        <a:bodyPr/>
        <a:lstStyle/>
        <a:p>
          <a:endParaRPr lang="en-US"/>
        </a:p>
      </dgm:t>
    </dgm:pt>
    <dgm:pt modelId="{6008BBAC-D0C6-402A-A505-12903EAC42A8}" type="sibTrans" cxnId="{9709D78E-793A-4842-8B83-26F7DD52E06D}">
      <dgm:prSet/>
      <dgm:spPr/>
      <dgm:t>
        <a:bodyPr/>
        <a:lstStyle/>
        <a:p>
          <a:endParaRPr lang="en-US"/>
        </a:p>
      </dgm:t>
    </dgm:pt>
    <dgm:pt modelId="{BDDD694B-F4EF-485B-8CBD-134ED8193F61}">
      <dgm:prSet custT="1"/>
      <dgm:spPr/>
      <dgm:t>
        <a:bodyPr/>
        <a:lstStyle/>
        <a:p>
          <a:r>
            <a:rPr lang="en-US" sz="2400" dirty="0">
              <a:latin typeface="Times New Roman" panose="02020603050405020304" pitchFamily="18" charset="0"/>
              <a:cs typeface="Times New Roman" panose="02020603050405020304" pitchFamily="18" charset="0"/>
            </a:rPr>
            <a:t>The smoke released is condensed pressure is maintained / Ash is converted into useful products</a:t>
          </a:r>
        </a:p>
      </dgm:t>
    </dgm:pt>
    <dgm:pt modelId="{AACF76CF-29A1-486A-B861-DE92D9E1360D}" type="parTrans" cxnId="{14D9A4A0-B3AF-4021-81A3-06DCCCA31C39}">
      <dgm:prSet/>
      <dgm:spPr/>
      <dgm:t>
        <a:bodyPr/>
        <a:lstStyle/>
        <a:p>
          <a:endParaRPr lang="en-US"/>
        </a:p>
      </dgm:t>
    </dgm:pt>
    <dgm:pt modelId="{3C43E779-4294-47BF-AB93-FAD4EF243CF7}" type="sibTrans" cxnId="{14D9A4A0-B3AF-4021-81A3-06DCCCA31C39}">
      <dgm:prSet/>
      <dgm:spPr/>
      <dgm:t>
        <a:bodyPr/>
        <a:lstStyle/>
        <a:p>
          <a:endParaRPr lang="en-US"/>
        </a:p>
      </dgm:t>
    </dgm:pt>
    <dgm:pt modelId="{5C0302A7-76DF-429B-A0B7-8BDB9EBF9287}" type="pres">
      <dgm:prSet presAssocID="{8ACD2275-9178-44E2-B70C-2F1DF1AE0475}" presName="linearFlow" presStyleCnt="0">
        <dgm:presLayoutVars>
          <dgm:dir/>
          <dgm:animLvl val="lvl"/>
          <dgm:resizeHandles val="exact"/>
        </dgm:presLayoutVars>
      </dgm:prSet>
      <dgm:spPr/>
    </dgm:pt>
    <dgm:pt modelId="{C1F212F5-D9B7-472D-9E2D-0D365693F5D4}" type="pres">
      <dgm:prSet presAssocID="{F85A2F17-25F3-4D6B-AECE-C42ED90CB79F}" presName="composite" presStyleCnt="0"/>
      <dgm:spPr/>
    </dgm:pt>
    <dgm:pt modelId="{996F32BC-D439-4DAA-A5B4-B7CCA3C0168D}" type="pres">
      <dgm:prSet presAssocID="{F85A2F17-25F3-4D6B-AECE-C42ED90CB79F}" presName="parentText" presStyleLbl="alignNode1" presStyleIdx="0" presStyleCnt="5">
        <dgm:presLayoutVars>
          <dgm:chMax val="1"/>
          <dgm:bulletEnabled val="1"/>
        </dgm:presLayoutVars>
      </dgm:prSet>
      <dgm:spPr/>
    </dgm:pt>
    <dgm:pt modelId="{E2DFAFDC-F4EC-4780-8598-BE482E28B022}" type="pres">
      <dgm:prSet presAssocID="{F85A2F17-25F3-4D6B-AECE-C42ED90CB79F}" presName="descendantText" presStyleLbl="alignAcc1" presStyleIdx="0" presStyleCnt="5">
        <dgm:presLayoutVars>
          <dgm:bulletEnabled val="1"/>
        </dgm:presLayoutVars>
      </dgm:prSet>
      <dgm:spPr/>
    </dgm:pt>
    <dgm:pt modelId="{867396DA-8AC8-46A4-AD45-D11ED3EC2DB1}" type="pres">
      <dgm:prSet presAssocID="{26BDE113-D67E-42E1-A86E-723F67706C6B}" presName="sp" presStyleCnt="0"/>
      <dgm:spPr/>
    </dgm:pt>
    <dgm:pt modelId="{23761E29-E825-4956-A168-519C6901AD94}" type="pres">
      <dgm:prSet presAssocID="{4E70A26B-A6F9-43C6-A8EA-CBAE3E0285A5}" presName="composite" presStyleCnt="0"/>
      <dgm:spPr/>
    </dgm:pt>
    <dgm:pt modelId="{3E356650-A89E-4BE1-A443-2771941D147B}" type="pres">
      <dgm:prSet presAssocID="{4E70A26B-A6F9-43C6-A8EA-CBAE3E0285A5}" presName="parentText" presStyleLbl="alignNode1" presStyleIdx="1" presStyleCnt="5">
        <dgm:presLayoutVars>
          <dgm:chMax val="1"/>
          <dgm:bulletEnabled val="1"/>
        </dgm:presLayoutVars>
      </dgm:prSet>
      <dgm:spPr/>
    </dgm:pt>
    <dgm:pt modelId="{EDC09AB5-ACBC-43BB-A7CF-790A33B22B73}" type="pres">
      <dgm:prSet presAssocID="{4E70A26B-A6F9-43C6-A8EA-CBAE3E0285A5}" presName="descendantText" presStyleLbl="alignAcc1" presStyleIdx="1" presStyleCnt="5" custLinFactNeighborX="0" custLinFactNeighborY="1023">
        <dgm:presLayoutVars>
          <dgm:bulletEnabled val="1"/>
        </dgm:presLayoutVars>
      </dgm:prSet>
      <dgm:spPr/>
    </dgm:pt>
    <dgm:pt modelId="{AAAF48AB-7A11-4286-9748-B6709EE27B58}" type="pres">
      <dgm:prSet presAssocID="{AEB472D5-5B26-4C70-AAFD-3203DBBCC8B9}" presName="sp" presStyleCnt="0"/>
      <dgm:spPr/>
    </dgm:pt>
    <dgm:pt modelId="{7A5AF490-FA4A-42EC-A0AE-829D1CB5016D}" type="pres">
      <dgm:prSet presAssocID="{CF5FCA6D-DE16-40A4-8B3D-5A708F16044D}" presName="composite" presStyleCnt="0"/>
      <dgm:spPr/>
    </dgm:pt>
    <dgm:pt modelId="{B8A9DD62-F2DD-416F-ABDB-57721A83C936}" type="pres">
      <dgm:prSet presAssocID="{CF5FCA6D-DE16-40A4-8B3D-5A708F16044D}" presName="parentText" presStyleLbl="alignNode1" presStyleIdx="2" presStyleCnt="5">
        <dgm:presLayoutVars>
          <dgm:chMax val="1"/>
          <dgm:bulletEnabled val="1"/>
        </dgm:presLayoutVars>
      </dgm:prSet>
      <dgm:spPr/>
    </dgm:pt>
    <dgm:pt modelId="{1370ED9D-DE7F-4E19-821F-5AE374AAD44A}" type="pres">
      <dgm:prSet presAssocID="{CF5FCA6D-DE16-40A4-8B3D-5A708F16044D}" presName="descendantText" presStyleLbl="alignAcc1" presStyleIdx="2" presStyleCnt="5">
        <dgm:presLayoutVars>
          <dgm:bulletEnabled val="1"/>
        </dgm:presLayoutVars>
      </dgm:prSet>
      <dgm:spPr/>
    </dgm:pt>
    <dgm:pt modelId="{887EADE6-C3A1-4BE0-9251-18A4878A7910}" type="pres">
      <dgm:prSet presAssocID="{44E41055-F049-4C3A-8544-70E4779276C1}" presName="sp" presStyleCnt="0"/>
      <dgm:spPr/>
    </dgm:pt>
    <dgm:pt modelId="{FA49F848-E52A-434C-AAF2-7C3E7D6BD6B2}" type="pres">
      <dgm:prSet presAssocID="{44D2B970-C937-460A-856F-AAE95E5D6B09}" presName="composite" presStyleCnt="0"/>
      <dgm:spPr/>
    </dgm:pt>
    <dgm:pt modelId="{D3FE5992-B141-4F64-BC71-C8D868947A4F}" type="pres">
      <dgm:prSet presAssocID="{44D2B970-C937-460A-856F-AAE95E5D6B09}" presName="parentText" presStyleLbl="alignNode1" presStyleIdx="3" presStyleCnt="5">
        <dgm:presLayoutVars>
          <dgm:chMax val="1"/>
          <dgm:bulletEnabled val="1"/>
        </dgm:presLayoutVars>
      </dgm:prSet>
      <dgm:spPr/>
    </dgm:pt>
    <dgm:pt modelId="{53CD68EA-9F5B-4050-BB58-FD74559BD782}" type="pres">
      <dgm:prSet presAssocID="{44D2B970-C937-460A-856F-AAE95E5D6B09}" presName="descendantText" presStyleLbl="alignAcc1" presStyleIdx="3" presStyleCnt="5">
        <dgm:presLayoutVars>
          <dgm:bulletEnabled val="1"/>
        </dgm:presLayoutVars>
      </dgm:prSet>
      <dgm:spPr/>
    </dgm:pt>
    <dgm:pt modelId="{B57786C5-2D74-47E5-899F-AC671A077422}" type="pres">
      <dgm:prSet presAssocID="{D6BE6B7C-2C74-45AF-9B8B-CE9135ABBFE3}" presName="sp" presStyleCnt="0"/>
      <dgm:spPr/>
    </dgm:pt>
    <dgm:pt modelId="{74DD760B-E1B4-4EE9-90E9-D0A472875DDB}" type="pres">
      <dgm:prSet presAssocID="{9C0B9B6F-AD23-47E2-9027-1C956EAF1395}" presName="composite" presStyleCnt="0"/>
      <dgm:spPr/>
    </dgm:pt>
    <dgm:pt modelId="{BF45C55C-AB8C-46D9-A6D7-C19DDEDD9A16}" type="pres">
      <dgm:prSet presAssocID="{9C0B9B6F-AD23-47E2-9027-1C956EAF1395}" presName="parentText" presStyleLbl="alignNode1" presStyleIdx="4" presStyleCnt="5">
        <dgm:presLayoutVars>
          <dgm:chMax val="1"/>
          <dgm:bulletEnabled val="1"/>
        </dgm:presLayoutVars>
      </dgm:prSet>
      <dgm:spPr/>
    </dgm:pt>
    <dgm:pt modelId="{10EFA94B-C103-4A0B-9B7F-79DFE8F7D445}" type="pres">
      <dgm:prSet presAssocID="{9C0B9B6F-AD23-47E2-9027-1C956EAF1395}" presName="descendantText" presStyleLbl="alignAcc1" presStyleIdx="4" presStyleCnt="5">
        <dgm:presLayoutVars>
          <dgm:bulletEnabled val="1"/>
        </dgm:presLayoutVars>
      </dgm:prSet>
      <dgm:spPr/>
    </dgm:pt>
  </dgm:ptLst>
  <dgm:cxnLst>
    <dgm:cxn modelId="{AB570F21-D049-46AD-A02F-C22BA98B3732}" srcId="{8ACD2275-9178-44E2-B70C-2F1DF1AE0475}" destId="{44D2B970-C937-460A-856F-AAE95E5D6B09}" srcOrd="3" destOrd="0" parTransId="{A352D4AB-239E-41AA-A0F4-F12EF699AB43}" sibTransId="{D6BE6B7C-2C74-45AF-9B8B-CE9135ABBFE3}"/>
    <dgm:cxn modelId="{18DE9E27-67C8-4133-B5CE-DAC7ACD93B4D}" srcId="{8ACD2275-9178-44E2-B70C-2F1DF1AE0475}" destId="{CF5FCA6D-DE16-40A4-8B3D-5A708F16044D}" srcOrd="2" destOrd="0" parTransId="{7CFFBE78-90D5-4049-BDD5-E0D464CEC548}" sibTransId="{44E41055-F049-4C3A-8544-70E4779276C1}"/>
    <dgm:cxn modelId="{80CF302C-EBDE-48BF-A6A8-28FCAB32A038}" type="presOf" srcId="{BDDD694B-F4EF-485B-8CBD-134ED8193F61}" destId="{10EFA94B-C103-4A0B-9B7F-79DFE8F7D445}" srcOrd="0" destOrd="0" presId="urn:microsoft.com/office/officeart/2005/8/layout/chevron2"/>
    <dgm:cxn modelId="{27B88E3E-730D-4321-9501-550E686DC526}" srcId="{4E70A26B-A6F9-43C6-A8EA-CBAE3E0285A5}" destId="{496B0DC0-77E3-4109-A5F2-5ECFB6D89E1B}" srcOrd="0" destOrd="0" parTransId="{4FDACC56-90E8-4B25-B1AF-0536C7C1A93B}" sibTransId="{4ACB85AB-95DB-4647-857D-F47EC3FD7AF5}"/>
    <dgm:cxn modelId="{2366965E-7CA1-4DFC-B77F-277DDEBB5216}" type="presOf" srcId="{CF5FCA6D-DE16-40A4-8B3D-5A708F16044D}" destId="{B8A9DD62-F2DD-416F-ABDB-57721A83C936}" srcOrd="0" destOrd="0" presId="urn:microsoft.com/office/officeart/2005/8/layout/chevron2"/>
    <dgm:cxn modelId="{4141615F-3FFE-4369-81F3-40659E8DA075}" type="presOf" srcId="{F85A2F17-25F3-4D6B-AECE-C42ED90CB79F}" destId="{996F32BC-D439-4DAA-A5B4-B7CCA3C0168D}" srcOrd="0" destOrd="0" presId="urn:microsoft.com/office/officeart/2005/8/layout/chevron2"/>
    <dgm:cxn modelId="{ABC48B5F-F208-442D-B592-35161CDF2272}" type="presOf" srcId="{9C0B9B6F-AD23-47E2-9027-1C956EAF1395}" destId="{BF45C55C-AB8C-46D9-A6D7-C19DDEDD9A16}" srcOrd="0" destOrd="0" presId="urn:microsoft.com/office/officeart/2005/8/layout/chevron2"/>
    <dgm:cxn modelId="{9ABA3378-785C-44E4-A0ED-F490AE07E4E5}" type="presOf" srcId="{1A84CAB4-B108-4597-8682-DE858A525882}" destId="{E2DFAFDC-F4EC-4780-8598-BE482E28B022}" srcOrd="0" destOrd="0" presId="urn:microsoft.com/office/officeart/2005/8/layout/chevron2"/>
    <dgm:cxn modelId="{D7333A80-445E-40B9-BEF4-5F78C5022401}" type="presOf" srcId="{8ACD2275-9178-44E2-B70C-2F1DF1AE0475}" destId="{5C0302A7-76DF-429B-A0B7-8BDB9EBF9287}" srcOrd="0" destOrd="0" presId="urn:microsoft.com/office/officeart/2005/8/layout/chevron2"/>
    <dgm:cxn modelId="{DD77E483-B829-42F0-A478-AAA8E97D9303}" type="presOf" srcId="{496B0DC0-77E3-4109-A5F2-5ECFB6D89E1B}" destId="{EDC09AB5-ACBC-43BB-A7CF-790A33B22B73}" srcOrd="0" destOrd="0" presId="urn:microsoft.com/office/officeart/2005/8/layout/chevron2"/>
    <dgm:cxn modelId="{1CB60B8B-146E-473B-B664-5280C4C0572C}" srcId="{F85A2F17-25F3-4D6B-AECE-C42ED90CB79F}" destId="{1A84CAB4-B108-4597-8682-DE858A525882}" srcOrd="0" destOrd="0" parTransId="{F245F24B-B237-417A-8C68-602A9D61751A}" sibTransId="{2B47F851-C649-4B52-902F-680E6ED86E9D}"/>
    <dgm:cxn modelId="{6845BA8D-BFE1-44DB-8F85-47B691782D9C}" srcId="{8ACD2275-9178-44E2-B70C-2F1DF1AE0475}" destId="{4E70A26B-A6F9-43C6-A8EA-CBAE3E0285A5}" srcOrd="1" destOrd="0" parTransId="{BE490791-4BDE-4CF8-B46C-EF3F8C863318}" sibTransId="{AEB472D5-5B26-4C70-AAFD-3203DBBCC8B9}"/>
    <dgm:cxn modelId="{9709D78E-793A-4842-8B83-26F7DD52E06D}" srcId="{44D2B970-C937-460A-856F-AAE95E5D6B09}" destId="{B53342F8-C6D6-467D-AAA7-CBF8BA53ACDD}" srcOrd="0" destOrd="0" parTransId="{C2C80E7A-15B8-4F30-9D64-9F2C484E7483}" sibTransId="{6008BBAC-D0C6-402A-A505-12903EAC42A8}"/>
    <dgm:cxn modelId="{14D9A4A0-B3AF-4021-81A3-06DCCCA31C39}" srcId="{9C0B9B6F-AD23-47E2-9027-1C956EAF1395}" destId="{BDDD694B-F4EF-485B-8CBD-134ED8193F61}" srcOrd="0" destOrd="0" parTransId="{AACF76CF-29A1-486A-B861-DE92D9E1360D}" sibTransId="{3C43E779-4294-47BF-AB93-FAD4EF243CF7}"/>
    <dgm:cxn modelId="{905108A5-32F0-4A37-8BB9-256D9A2978BF}" type="presOf" srcId="{44D2B970-C937-460A-856F-AAE95E5D6B09}" destId="{D3FE5992-B141-4F64-BC71-C8D868947A4F}" srcOrd="0" destOrd="0" presId="urn:microsoft.com/office/officeart/2005/8/layout/chevron2"/>
    <dgm:cxn modelId="{9E6616AD-246A-482C-BFFD-33081BEF9599}" type="presOf" srcId="{B53342F8-C6D6-467D-AAA7-CBF8BA53ACDD}" destId="{53CD68EA-9F5B-4050-BB58-FD74559BD782}" srcOrd="0" destOrd="0" presId="urn:microsoft.com/office/officeart/2005/8/layout/chevron2"/>
    <dgm:cxn modelId="{2A512DCC-9F57-43BD-81AC-1428E51FD1E0}" srcId="{CF5FCA6D-DE16-40A4-8B3D-5A708F16044D}" destId="{FD1CBD0C-81A8-4E85-99A8-CABD0009AD34}" srcOrd="0" destOrd="0" parTransId="{CC3C5F44-DD13-4D53-A328-51E007D8A120}" sibTransId="{0D458C8D-E5EC-473B-B37C-A91AEF560DBF}"/>
    <dgm:cxn modelId="{2C5D5ACC-3426-4826-B0FE-A10F40316CDA}" type="presOf" srcId="{FD1CBD0C-81A8-4E85-99A8-CABD0009AD34}" destId="{1370ED9D-DE7F-4E19-821F-5AE374AAD44A}" srcOrd="0" destOrd="0" presId="urn:microsoft.com/office/officeart/2005/8/layout/chevron2"/>
    <dgm:cxn modelId="{BE6588E6-0147-458E-8668-84B15FE1C7CD}" srcId="{8ACD2275-9178-44E2-B70C-2F1DF1AE0475}" destId="{9C0B9B6F-AD23-47E2-9027-1C956EAF1395}" srcOrd="4" destOrd="0" parTransId="{EA888EAD-B75A-4EF6-A492-FF1CF6866450}" sibTransId="{D5939C39-EA31-4A3C-8260-3AC6E175773B}"/>
    <dgm:cxn modelId="{C8CC7AF1-0C60-4AF0-AE72-9DC3123BB603}" type="presOf" srcId="{4E70A26B-A6F9-43C6-A8EA-CBAE3E0285A5}" destId="{3E356650-A89E-4BE1-A443-2771941D147B}" srcOrd="0" destOrd="0" presId="urn:microsoft.com/office/officeart/2005/8/layout/chevron2"/>
    <dgm:cxn modelId="{864122F4-8836-41E5-88E8-8E11128370B1}" srcId="{8ACD2275-9178-44E2-B70C-2F1DF1AE0475}" destId="{F85A2F17-25F3-4D6B-AECE-C42ED90CB79F}" srcOrd="0" destOrd="0" parTransId="{5EE669EC-45B7-4CF8-9BB5-CAF387B78CE0}" sibTransId="{26BDE113-D67E-42E1-A86E-723F67706C6B}"/>
    <dgm:cxn modelId="{BC52E97C-3767-4926-B614-4563D8E450FB}" type="presParOf" srcId="{5C0302A7-76DF-429B-A0B7-8BDB9EBF9287}" destId="{C1F212F5-D9B7-472D-9E2D-0D365693F5D4}" srcOrd="0" destOrd="0" presId="urn:microsoft.com/office/officeart/2005/8/layout/chevron2"/>
    <dgm:cxn modelId="{B36B2613-6A69-4350-801B-F13BB1FF9249}" type="presParOf" srcId="{C1F212F5-D9B7-472D-9E2D-0D365693F5D4}" destId="{996F32BC-D439-4DAA-A5B4-B7CCA3C0168D}" srcOrd="0" destOrd="0" presId="urn:microsoft.com/office/officeart/2005/8/layout/chevron2"/>
    <dgm:cxn modelId="{FE33CAF6-8F5A-41B7-9E81-D4DE0A149C93}" type="presParOf" srcId="{C1F212F5-D9B7-472D-9E2D-0D365693F5D4}" destId="{E2DFAFDC-F4EC-4780-8598-BE482E28B022}" srcOrd="1" destOrd="0" presId="urn:microsoft.com/office/officeart/2005/8/layout/chevron2"/>
    <dgm:cxn modelId="{C93123B6-CC52-44E7-947C-4008AB7A7B7A}" type="presParOf" srcId="{5C0302A7-76DF-429B-A0B7-8BDB9EBF9287}" destId="{867396DA-8AC8-46A4-AD45-D11ED3EC2DB1}" srcOrd="1" destOrd="0" presId="urn:microsoft.com/office/officeart/2005/8/layout/chevron2"/>
    <dgm:cxn modelId="{72C8F70A-C1D7-4B38-9ECE-F69D14A602D7}" type="presParOf" srcId="{5C0302A7-76DF-429B-A0B7-8BDB9EBF9287}" destId="{23761E29-E825-4956-A168-519C6901AD94}" srcOrd="2" destOrd="0" presId="urn:microsoft.com/office/officeart/2005/8/layout/chevron2"/>
    <dgm:cxn modelId="{D9700FCF-8D39-4631-889F-FC6259FBF5A5}" type="presParOf" srcId="{23761E29-E825-4956-A168-519C6901AD94}" destId="{3E356650-A89E-4BE1-A443-2771941D147B}" srcOrd="0" destOrd="0" presId="urn:microsoft.com/office/officeart/2005/8/layout/chevron2"/>
    <dgm:cxn modelId="{CCC54F1A-0795-46AB-960E-72A813F28190}" type="presParOf" srcId="{23761E29-E825-4956-A168-519C6901AD94}" destId="{EDC09AB5-ACBC-43BB-A7CF-790A33B22B73}" srcOrd="1" destOrd="0" presId="urn:microsoft.com/office/officeart/2005/8/layout/chevron2"/>
    <dgm:cxn modelId="{CC4DCF4D-6E21-459E-9807-491CF90B0BD7}" type="presParOf" srcId="{5C0302A7-76DF-429B-A0B7-8BDB9EBF9287}" destId="{AAAF48AB-7A11-4286-9748-B6709EE27B58}" srcOrd="3" destOrd="0" presId="urn:microsoft.com/office/officeart/2005/8/layout/chevron2"/>
    <dgm:cxn modelId="{31024E35-AB08-4D2F-B2B7-F8992677B63D}" type="presParOf" srcId="{5C0302A7-76DF-429B-A0B7-8BDB9EBF9287}" destId="{7A5AF490-FA4A-42EC-A0AE-829D1CB5016D}" srcOrd="4" destOrd="0" presId="urn:microsoft.com/office/officeart/2005/8/layout/chevron2"/>
    <dgm:cxn modelId="{15B8B685-44CC-45FF-89A1-781E9FF3A8E0}" type="presParOf" srcId="{7A5AF490-FA4A-42EC-A0AE-829D1CB5016D}" destId="{B8A9DD62-F2DD-416F-ABDB-57721A83C936}" srcOrd="0" destOrd="0" presId="urn:microsoft.com/office/officeart/2005/8/layout/chevron2"/>
    <dgm:cxn modelId="{1B7D050D-76D6-4B38-9615-6A64EA19BBB3}" type="presParOf" srcId="{7A5AF490-FA4A-42EC-A0AE-829D1CB5016D}" destId="{1370ED9D-DE7F-4E19-821F-5AE374AAD44A}" srcOrd="1" destOrd="0" presId="urn:microsoft.com/office/officeart/2005/8/layout/chevron2"/>
    <dgm:cxn modelId="{F3558D28-732A-487B-BB55-B6F434D1AC38}" type="presParOf" srcId="{5C0302A7-76DF-429B-A0B7-8BDB9EBF9287}" destId="{887EADE6-C3A1-4BE0-9251-18A4878A7910}" srcOrd="5" destOrd="0" presId="urn:microsoft.com/office/officeart/2005/8/layout/chevron2"/>
    <dgm:cxn modelId="{CB3C19B5-3412-4278-AF50-0C5EEFDB62EC}" type="presParOf" srcId="{5C0302A7-76DF-429B-A0B7-8BDB9EBF9287}" destId="{FA49F848-E52A-434C-AAF2-7C3E7D6BD6B2}" srcOrd="6" destOrd="0" presId="urn:microsoft.com/office/officeart/2005/8/layout/chevron2"/>
    <dgm:cxn modelId="{8EDEE84C-17FA-46FC-8747-9241D2912ADD}" type="presParOf" srcId="{FA49F848-E52A-434C-AAF2-7C3E7D6BD6B2}" destId="{D3FE5992-B141-4F64-BC71-C8D868947A4F}" srcOrd="0" destOrd="0" presId="urn:microsoft.com/office/officeart/2005/8/layout/chevron2"/>
    <dgm:cxn modelId="{BA44BC9A-E2BF-4197-B3DE-CF07F60AB1C4}" type="presParOf" srcId="{FA49F848-E52A-434C-AAF2-7C3E7D6BD6B2}" destId="{53CD68EA-9F5B-4050-BB58-FD74559BD782}" srcOrd="1" destOrd="0" presId="urn:microsoft.com/office/officeart/2005/8/layout/chevron2"/>
    <dgm:cxn modelId="{FF38FC23-E603-431D-A714-3E393D7ACBF5}" type="presParOf" srcId="{5C0302A7-76DF-429B-A0B7-8BDB9EBF9287}" destId="{B57786C5-2D74-47E5-899F-AC671A077422}" srcOrd="7" destOrd="0" presId="urn:microsoft.com/office/officeart/2005/8/layout/chevron2"/>
    <dgm:cxn modelId="{B1C6B901-1B96-490B-8602-AD601941C4B5}" type="presParOf" srcId="{5C0302A7-76DF-429B-A0B7-8BDB9EBF9287}" destId="{74DD760B-E1B4-4EE9-90E9-D0A472875DDB}" srcOrd="8" destOrd="0" presId="urn:microsoft.com/office/officeart/2005/8/layout/chevron2"/>
    <dgm:cxn modelId="{30A3331C-75CE-4B95-99DA-40AA2D4411E5}" type="presParOf" srcId="{74DD760B-E1B4-4EE9-90E9-D0A472875DDB}" destId="{BF45C55C-AB8C-46D9-A6D7-C19DDEDD9A16}" srcOrd="0" destOrd="0" presId="urn:microsoft.com/office/officeart/2005/8/layout/chevron2"/>
    <dgm:cxn modelId="{AF61CB17-025F-439F-8731-07C81FEA42C5}" type="presParOf" srcId="{74DD760B-E1B4-4EE9-90E9-D0A472875DDB}" destId="{10EFA94B-C103-4A0B-9B7F-79DFE8F7D445}"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6F32BC-D439-4DAA-A5B4-B7CCA3C0168D}">
      <dsp:nvSpPr>
        <dsp:cNvPr id="0" name=""/>
        <dsp:cNvSpPr/>
      </dsp:nvSpPr>
      <dsp:spPr>
        <a:xfrm rot="5400000">
          <a:off x="-187609" y="189624"/>
          <a:ext cx="1250731" cy="875511"/>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collection</a:t>
          </a:r>
          <a:endParaRPr lang="en-US" sz="1100" b="1" kern="1200" dirty="0"/>
        </a:p>
      </dsp:txBody>
      <dsp:txXfrm rot="-5400000">
        <a:off x="2" y="439770"/>
        <a:ext cx="875511" cy="375220"/>
      </dsp:txXfrm>
    </dsp:sp>
    <dsp:sp modelId="{E2DFAFDC-F4EC-4780-8598-BE482E28B022}">
      <dsp:nvSpPr>
        <dsp:cNvPr id="0" name=""/>
        <dsp:cNvSpPr/>
      </dsp:nvSpPr>
      <dsp:spPr>
        <a:xfrm rot="5400000">
          <a:off x="4532408" y="-3654881"/>
          <a:ext cx="812975" cy="812676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Wastes are collected (Initial smoke reading is noted)</a:t>
          </a:r>
        </a:p>
      </dsp:txBody>
      <dsp:txXfrm rot="-5400000">
        <a:off x="875512" y="41701"/>
        <a:ext cx="8087082" cy="733603"/>
      </dsp:txXfrm>
    </dsp:sp>
    <dsp:sp modelId="{3E356650-A89E-4BE1-A443-2771941D147B}">
      <dsp:nvSpPr>
        <dsp:cNvPr id="0" name=""/>
        <dsp:cNvSpPr/>
      </dsp:nvSpPr>
      <dsp:spPr>
        <a:xfrm rot="5400000">
          <a:off x="-187609" y="1324745"/>
          <a:ext cx="1250731" cy="875511"/>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sterilization</a:t>
          </a:r>
          <a:endParaRPr lang="en-US" sz="1100" b="1" kern="1200" dirty="0"/>
        </a:p>
      </dsp:txBody>
      <dsp:txXfrm rot="-5400000">
        <a:off x="2" y="1574891"/>
        <a:ext cx="875511" cy="375220"/>
      </dsp:txXfrm>
    </dsp:sp>
    <dsp:sp modelId="{EDC09AB5-ACBC-43BB-A7CF-790A33B22B73}">
      <dsp:nvSpPr>
        <dsp:cNvPr id="0" name=""/>
        <dsp:cNvSpPr/>
      </dsp:nvSpPr>
      <dsp:spPr>
        <a:xfrm rot="5400000">
          <a:off x="4532408" y="-2511444"/>
          <a:ext cx="812975" cy="812676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Sterilization using heat waves</a:t>
          </a:r>
        </a:p>
      </dsp:txBody>
      <dsp:txXfrm rot="-5400000">
        <a:off x="875512" y="1185138"/>
        <a:ext cx="8087082" cy="733603"/>
      </dsp:txXfrm>
    </dsp:sp>
    <dsp:sp modelId="{B8A9DD62-F2DD-416F-ABDB-57721A83C936}">
      <dsp:nvSpPr>
        <dsp:cNvPr id="0" name=""/>
        <dsp:cNvSpPr/>
      </dsp:nvSpPr>
      <dsp:spPr>
        <a:xfrm rot="5400000">
          <a:off x="-187609" y="2459866"/>
          <a:ext cx="1250731" cy="875511"/>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storing</a:t>
          </a:r>
          <a:endParaRPr lang="en-US" sz="1100" b="1" kern="1200" dirty="0"/>
        </a:p>
      </dsp:txBody>
      <dsp:txXfrm rot="-5400000">
        <a:off x="2" y="2710012"/>
        <a:ext cx="875511" cy="375220"/>
      </dsp:txXfrm>
    </dsp:sp>
    <dsp:sp modelId="{1370ED9D-DE7F-4E19-821F-5AE374AAD44A}">
      <dsp:nvSpPr>
        <dsp:cNvPr id="0" name=""/>
        <dsp:cNvSpPr/>
      </dsp:nvSpPr>
      <dsp:spPr>
        <a:xfrm rot="5400000">
          <a:off x="4532408" y="-1384640"/>
          <a:ext cx="812975" cy="812676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Stored up to the max count (Count taken using sensors)</a:t>
          </a:r>
        </a:p>
      </dsp:txBody>
      <dsp:txXfrm rot="-5400000">
        <a:off x="875512" y="2311942"/>
        <a:ext cx="8087082" cy="733603"/>
      </dsp:txXfrm>
    </dsp:sp>
    <dsp:sp modelId="{D3FE5992-B141-4F64-BC71-C8D868947A4F}">
      <dsp:nvSpPr>
        <dsp:cNvPr id="0" name=""/>
        <dsp:cNvSpPr/>
      </dsp:nvSpPr>
      <dsp:spPr>
        <a:xfrm rot="5400000">
          <a:off x="-187609" y="3594986"/>
          <a:ext cx="1250731" cy="875511"/>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b="1" kern="1200" dirty="0"/>
            <a:t>Burning</a:t>
          </a:r>
        </a:p>
      </dsp:txBody>
      <dsp:txXfrm rot="-5400000">
        <a:off x="2" y="3845132"/>
        <a:ext cx="875511" cy="375220"/>
      </dsp:txXfrm>
    </dsp:sp>
    <dsp:sp modelId="{53CD68EA-9F5B-4050-BB58-FD74559BD782}">
      <dsp:nvSpPr>
        <dsp:cNvPr id="0" name=""/>
        <dsp:cNvSpPr/>
      </dsp:nvSpPr>
      <dsp:spPr>
        <a:xfrm rot="5400000">
          <a:off x="4532408" y="-249519"/>
          <a:ext cx="812975" cy="812676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Burned using E-Induction Temp-Control (Chamber works on Auto ON/OFF mechanism)</a:t>
          </a:r>
        </a:p>
      </dsp:txBody>
      <dsp:txXfrm rot="-5400000">
        <a:off x="875512" y="3447063"/>
        <a:ext cx="8087082" cy="733603"/>
      </dsp:txXfrm>
    </dsp:sp>
    <dsp:sp modelId="{BF45C55C-AB8C-46D9-A6D7-C19DDEDD9A16}">
      <dsp:nvSpPr>
        <dsp:cNvPr id="0" name=""/>
        <dsp:cNvSpPr/>
      </dsp:nvSpPr>
      <dsp:spPr>
        <a:xfrm rot="5400000">
          <a:off x="-187609" y="4730107"/>
          <a:ext cx="1250731" cy="875511"/>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t>Smoke condensation</a:t>
          </a:r>
        </a:p>
      </dsp:txBody>
      <dsp:txXfrm rot="-5400000">
        <a:off x="2" y="4980253"/>
        <a:ext cx="875511" cy="375220"/>
      </dsp:txXfrm>
    </dsp:sp>
    <dsp:sp modelId="{10EFA94B-C103-4A0B-9B7F-79DFE8F7D445}">
      <dsp:nvSpPr>
        <dsp:cNvPr id="0" name=""/>
        <dsp:cNvSpPr/>
      </dsp:nvSpPr>
      <dsp:spPr>
        <a:xfrm rot="5400000">
          <a:off x="4532408" y="885601"/>
          <a:ext cx="812975" cy="8126768"/>
        </a:xfrm>
        <a:prstGeom prst="round2Same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en-US" sz="2400" kern="1200" dirty="0">
              <a:latin typeface="Times New Roman" panose="02020603050405020304" pitchFamily="18" charset="0"/>
              <a:cs typeface="Times New Roman" panose="02020603050405020304" pitchFamily="18" charset="0"/>
            </a:rPr>
            <a:t>The smoke released is condensed pressure is maintained / Ash is converted into useful products</a:t>
          </a:r>
        </a:p>
      </dsp:txBody>
      <dsp:txXfrm rot="-5400000">
        <a:off x="875512" y="4582183"/>
        <a:ext cx="8087082" cy="733603"/>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032400" y="514350"/>
            <a:ext cx="8128400"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Google Shape;41;p1: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
        <p:nvSpPr>
          <p:cNvPr id="42" name="Google Shape;42;p1: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2:notes"/>
          <p:cNvSpPr>
            <a:spLocks noGrp="1" noRot="1" noChangeAspect="1"/>
          </p:cNvSpPr>
          <p:nvPr>
            <p:ph type="sldImg" idx="2"/>
          </p:nvPr>
        </p:nvSpPr>
        <p:spPr>
          <a:xfrm>
            <a:off x="3810000" y="514350"/>
            <a:ext cx="4573588" cy="25717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 name="Google Shape;57;p2:notes"/>
          <p:cNvSpPr txBox="1">
            <a:spLocks noGrp="1"/>
          </p:cNvSpPr>
          <p:nvPr>
            <p:ph type="body" idx="1"/>
          </p:nvPr>
        </p:nvSpPr>
        <p:spPr>
          <a:xfrm>
            <a:off x="1219200" y="3257550"/>
            <a:ext cx="9753600" cy="308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8"/>
        <p:cNvGrpSpPr/>
        <p:nvPr/>
      </p:nvGrpSpPr>
      <p:grpSpPr>
        <a:xfrm>
          <a:off x="0" y="0"/>
          <a:ext cx="0" cy="0"/>
          <a:chOff x="0" y="0"/>
          <a:chExt cx="0" cy="0"/>
        </a:xfrm>
      </p:grpSpPr>
      <p:sp>
        <p:nvSpPr>
          <p:cNvPr id="19" name="Google Shape;19;p13"/>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400" b="0" i="0">
                <a:solidFill>
                  <a:schemeClr val="dk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3"/>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3"/>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3"/>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38100" marR="0" lvl="1"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38100" marR="0" lvl="2"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38100" marR="0" lvl="3"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38100" marR="0" lvl="4"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38100" marR="0" lvl="5"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8100" marR="0" lvl="6"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8100" marR="0" lvl="7"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100" marR="0" lvl="8"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14"/>
          <p:cNvSpPr txBox="1">
            <a:spLocks noGrp="1"/>
          </p:cNvSpPr>
          <p:nvPr>
            <p:ph type="ctrTitle"/>
          </p:nvPr>
        </p:nvSpPr>
        <p:spPr>
          <a:xfrm>
            <a:off x="914400" y="2125980"/>
            <a:ext cx="10363200" cy="144018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4"/>
          <p:cNvSpPr txBox="1">
            <a:spLocks noGrp="1"/>
          </p:cNvSpPr>
          <p:nvPr>
            <p:ph type="subTitle" idx="1"/>
          </p:nvPr>
        </p:nvSpPr>
        <p:spPr>
          <a:xfrm>
            <a:off x="1828800" y="3840480"/>
            <a:ext cx="8534400" cy="17145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4"/>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4"/>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4"/>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38100" marR="0" lvl="1"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38100" marR="0" lvl="2"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38100" marR="0" lvl="3"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38100" marR="0" lvl="4"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38100" marR="0" lvl="5"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8100" marR="0" lvl="6"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8100" marR="0" lvl="7"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100" marR="0" lvl="8"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29"/>
        <p:cNvGrpSpPr/>
        <p:nvPr/>
      </p:nvGrpSpPr>
      <p:grpSpPr>
        <a:xfrm>
          <a:off x="0" y="0"/>
          <a:ext cx="0" cy="0"/>
          <a:chOff x="0" y="0"/>
          <a:chExt cx="0" cy="0"/>
        </a:xfrm>
      </p:grpSpPr>
      <p:sp>
        <p:nvSpPr>
          <p:cNvPr id="30" name="Google Shape;30;p15"/>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sz="6400" b="0" i="0">
                <a:solidFill>
                  <a:schemeClr val="dk1"/>
                </a:solidFill>
                <a:latin typeface="Arial" panose="020B0604020202020204"/>
                <a:ea typeface="Arial" panose="020B0604020202020204"/>
                <a:cs typeface="Arial" panose="020B0604020202020204"/>
                <a:sym typeface="Arial" panose="020B0604020202020204"/>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5"/>
          <p:cNvSpPr txBox="1">
            <a:spLocks noGrp="1"/>
          </p:cNvSpPr>
          <p:nvPr>
            <p:ph type="body" idx="1"/>
          </p:nvPr>
        </p:nvSpPr>
        <p:spPr>
          <a:xfrm>
            <a:off x="60960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2" name="Google Shape;32;p15"/>
          <p:cNvSpPr txBox="1">
            <a:spLocks noGrp="1"/>
          </p:cNvSpPr>
          <p:nvPr>
            <p:ph type="body" idx="2"/>
          </p:nvPr>
        </p:nvSpPr>
        <p:spPr>
          <a:xfrm>
            <a:off x="6278880" y="1577340"/>
            <a:ext cx="5303520" cy="4526280"/>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228600" algn="l">
              <a:lnSpc>
                <a:spcPct val="100000"/>
              </a:lnSpc>
              <a:spcBef>
                <a:spcPts val="0"/>
              </a:spcBef>
              <a:spcAft>
                <a:spcPts val="0"/>
              </a:spcAft>
              <a:buSzPts val="1400"/>
              <a:buNone/>
              <a:defRPr/>
            </a:lvl2pPr>
            <a:lvl3pPr marL="1371600" lvl="2" indent="-228600" algn="l">
              <a:lnSpc>
                <a:spcPct val="100000"/>
              </a:lnSpc>
              <a:spcBef>
                <a:spcPts val="0"/>
              </a:spcBef>
              <a:spcAft>
                <a:spcPts val="0"/>
              </a:spcAft>
              <a:buSzPts val="1400"/>
              <a:buNone/>
              <a:defRPr/>
            </a:lvl3pPr>
            <a:lvl4pPr marL="1828800" lvl="3" indent="-228600" algn="l">
              <a:lnSpc>
                <a:spcPct val="100000"/>
              </a:lnSpc>
              <a:spcBef>
                <a:spcPts val="0"/>
              </a:spcBef>
              <a:spcAft>
                <a:spcPts val="0"/>
              </a:spcAft>
              <a:buSzPts val="1400"/>
              <a:buNone/>
              <a:defRPr/>
            </a:lvl4pPr>
            <a:lvl5pPr marL="2286000" lvl="4" indent="-228600" algn="l">
              <a:lnSpc>
                <a:spcPct val="100000"/>
              </a:lnSpc>
              <a:spcBef>
                <a:spcPts val="0"/>
              </a:spcBef>
              <a:spcAft>
                <a:spcPts val="0"/>
              </a:spcAft>
              <a:buSzPts val="1400"/>
              <a:buNone/>
              <a:defRPr/>
            </a:lvl5pPr>
            <a:lvl6pPr marL="2743200" lvl="5" indent="-228600" algn="l">
              <a:lnSpc>
                <a:spcPct val="100000"/>
              </a:lnSpc>
              <a:spcBef>
                <a:spcPts val="0"/>
              </a:spcBef>
              <a:spcAft>
                <a:spcPts val="0"/>
              </a:spcAft>
              <a:buSzPts val="1400"/>
              <a:buNone/>
              <a:defRPr/>
            </a:lvl6pPr>
            <a:lvl7pPr marL="3200400" lvl="6" indent="-228600" algn="l">
              <a:lnSpc>
                <a:spcPct val="100000"/>
              </a:lnSpc>
              <a:spcBef>
                <a:spcPts val="0"/>
              </a:spcBef>
              <a:spcAft>
                <a:spcPts val="0"/>
              </a:spcAft>
              <a:buSzPts val="1400"/>
              <a:buNone/>
              <a:defRPr/>
            </a:lvl7pPr>
            <a:lvl8pPr marL="3657600" lvl="7" indent="-228600" algn="l">
              <a:lnSpc>
                <a:spcPct val="100000"/>
              </a:lnSpc>
              <a:spcBef>
                <a:spcPts val="0"/>
              </a:spcBef>
              <a:spcAft>
                <a:spcPts val="0"/>
              </a:spcAft>
              <a:buSzPts val="1400"/>
              <a:buNone/>
              <a:defRPr/>
            </a:lvl8pPr>
            <a:lvl9pPr marL="4114800" lvl="8" indent="-228600" algn="l">
              <a:lnSpc>
                <a:spcPct val="100000"/>
              </a:lnSpc>
              <a:spcBef>
                <a:spcPts val="0"/>
              </a:spcBef>
              <a:spcAft>
                <a:spcPts val="0"/>
              </a:spcAft>
              <a:buSzPts val="1400"/>
              <a:buNone/>
              <a:defRPr/>
            </a:lvl9pPr>
          </a:lstStyle>
          <a:p>
            <a:endParaRPr/>
          </a:p>
        </p:txBody>
      </p:sp>
      <p:sp>
        <p:nvSpPr>
          <p:cNvPr id="33" name="Google Shape;33;p15"/>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5"/>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5"/>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38100" marR="0" lvl="1"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38100" marR="0" lvl="2"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38100" marR="0" lvl="3"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38100" marR="0" lvl="4"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38100" marR="0" lvl="5"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8100" marR="0" lvl="6"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8100" marR="0" lvl="7"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100" marR="0" lvl="8"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36"/>
        <p:cNvGrpSpPr/>
        <p:nvPr/>
      </p:nvGrpSpPr>
      <p:grpSpPr>
        <a:xfrm>
          <a:off x="0" y="0"/>
          <a:ext cx="0" cy="0"/>
          <a:chOff x="0" y="0"/>
          <a:chExt cx="0" cy="0"/>
        </a:xfrm>
      </p:grpSpPr>
      <p:sp>
        <p:nvSpPr>
          <p:cNvPr id="37" name="Google Shape;37;p16"/>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lvl="0" algn="ctr">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6"/>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solidFill>
                  <a:srgbClr val="888888"/>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6"/>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38100" marR="0" lvl="1"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38100" marR="0" lvl="2"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38100" marR="0" lvl="3"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38100" marR="0" lvl="4"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38100" marR="0" lvl="5"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8100" marR="0" lvl="6"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8100" marR="0" lvl="7"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100" marR="0" lvl="8" indent="0" algn="l">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Google Shape;6;p11"/>
          <p:cNvPicPr preferRelativeResize="0"/>
          <p:nvPr/>
        </p:nvPicPr>
        <p:blipFill rotWithShape="1">
          <a:blip r:embed="rId6"/>
          <a:srcRect/>
          <a:stretch>
            <a:fillRect/>
          </a:stretch>
        </p:blipFill>
        <p:spPr>
          <a:xfrm>
            <a:off x="0" y="0"/>
            <a:ext cx="12191999" cy="6857999"/>
          </a:xfrm>
          <a:prstGeom prst="rect">
            <a:avLst/>
          </a:prstGeom>
          <a:noFill/>
          <a:ln>
            <a:noFill/>
          </a:ln>
        </p:spPr>
      </p:pic>
      <p:sp>
        <p:nvSpPr>
          <p:cNvPr id="7" name="Google Shape;7;p11"/>
          <p:cNvSpPr txBox="1">
            <a:spLocks noGrp="1"/>
          </p:cNvSpPr>
          <p:nvPr>
            <p:ph type="title"/>
          </p:nvPr>
        </p:nvSpPr>
        <p:spPr>
          <a:xfrm>
            <a:off x="3670591" y="1934454"/>
            <a:ext cx="4850817" cy="100076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panose="020B0604020202020204"/>
              <a:buNone/>
              <a:defRPr sz="64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1"/>
          <p:cNvSpPr txBox="1">
            <a:spLocks noGrp="1"/>
          </p:cNvSpPr>
          <p:nvPr>
            <p:ph type="body" idx="1"/>
          </p:nvPr>
        </p:nvSpPr>
        <p:spPr>
          <a:xfrm>
            <a:off x="1322908" y="2227490"/>
            <a:ext cx="9546183" cy="1701800"/>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panose="020B0604020202020204"/>
              <a:buNone/>
              <a:defRPr sz="2000" b="0" i="0" u="none" strike="noStrike" cap="none">
                <a:solidFill>
                  <a:schemeClr val="dk1"/>
                </a:solidFill>
                <a:latin typeface="Times New Roman" panose="02020603050405020304"/>
                <a:ea typeface="Times New Roman" panose="02020603050405020304"/>
                <a:cs typeface="Times New Roman" panose="02020603050405020304"/>
                <a:sym typeface="Times New Roman" panose="02020603050405020304"/>
              </a:defRPr>
            </a:lvl1pPr>
            <a:lvl2pPr marL="914400" marR="0" lvl="1"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2pPr>
            <a:lvl3pPr marL="1371600" marR="0" lvl="2"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3pPr>
            <a:lvl4pPr marL="1828800" marR="0" lvl="3"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4pPr>
            <a:lvl5pPr marL="2286000" marR="0" lvl="4"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5pPr>
            <a:lvl6pPr marL="2743200" marR="0" lvl="5"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6pPr>
            <a:lvl7pPr marL="3200400" marR="0" lvl="6"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7pPr>
            <a:lvl8pPr marL="3657600" marR="0" lvl="7"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8pPr>
            <a:lvl9pPr marL="4114800" marR="0" lvl="8" indent="-22860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9" name="Google Shape;9;p11"/>
          <p:cNvSpPr txBox="1">
            <a:spLocks noGrp="1"/>
          </p:cNvSpPr>
          <p:nvPr>
            <p:ph type="ftr" idx="11"/>
          </p:nvPr>
        </p:nvSpPr>
        <p:spPr>
          <a:xfrm>
            <a:off x="4145280" y="6377940"/>
            <a:ext cx="3901440" cy="342900"/>
          </a:xfrm>
          <a:prstGeom prst="rect">
            <a:avLst/>
          </a:prstGeom>
          <a:noFill/>
          <a:ln>
            <a:noFill/>
          </a:ln>
        </p:spPr>
        <p:txBody>
          <a:bodyPr spcFirstLastPara="1" wrap="square" lIns="0" tIns="0" rIns="0" bIns="0" anchor="t" anchorCtr="0">
            <a:spAutoFit/>
          </a:bodyPr>
          <a:lstStyle>
            <a:lvl1pPr marR="0" lvl="0" algn="ctr" rtl="0">
              <a:lnSpc>
                <a:spcPct val="100000"/>
              </a:lnSpc>
              <a:spcBef>
                <a:spcPts val="0"/>
              </a:spcBef>
              <a:spcAft>
                <a:spcPts val="0"/>
              </a:spcAft>
              <a:buClr>
                <a:srgbClr val="000000"/>
              </a:buClr>
              <a:buSzPts val="14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0" name="Google Shape;10;p11"/>
          <p:cNvSpPr txBox="1">
            <a:spLocks noGrp="1"/>
          </p:cNvSpPr>
          <p:nvPr>
            <p:ph type="dt" idx="10"/>
          </p:nvPr>
        </p:nvSpPr>
        <p:spPr>
          <a:xfrm>
            <a:off x="609600" y="6377940"/>
            <a:ext cx="2804160" cy="342900"/>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1" name="Google Shape;11;p11"/>
          <p:cNvSpPr txBox="1">
            <a:spLocks noGrp="1"/>
          </p:cNvSpPr>
          <p:nvPr>
            <p:ph type="sldNum" idx="12"/>
          </p:nvPr>
        </p:nvSpPr>
        <p:spPr>
          <a:xfrm>
            <a:off x="11034279" y="6514910"/>
            <a:ext cx="245109" cy="281304"/>
          </a:xfrm>
          <a:prstGeom prst="rect">
            <a:avLst/>
          </a:prstGeom>
          <a:noFill/>
          <a:ln>
            <a:noFill/>
          </a:ln>
        </p:spPr>
        <p:txBody>
          <a:bodyPr spcFirstLastPara="1" wrap="square" lIns="0" tIns="0" rIns="0" bIns="0" anchor="t" anchorCtr="0">
            <a:spAutoFit/>
          </a:bodyPr>
          <a:lstStyle>
            <a:lvl1pPr marL="38100" marR="0" lvl="0" indent="0" algn="l" rtl="0">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38100" marR="0" lvl="1" indent="0" algn="l" rtl="0">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38100" marR="0" lvl="2" indent="0" algn="l" rtl="0">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L="38100" marR="0" lvl="3" indent="0" algn="l" rtl="0">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L="38100" marR="0" lvl="4" indent="0" algn="l" rtl="0">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L="38100" marR="0" lvl="5" indent="0" algn="l" rtl="0">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L="38100" marR="0" lvl="6" indent="0" algn="l" rtl="0">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L="38100" marR="0" lvl="7" indent="0" algn="l" rtl="0">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L="38100" marR="0" lvl="8" indent="0" algn="l" rtl="0">
              <a:lnSpc>
                <a:spcPct val="116000"/>
              </a:lnSpc>
              <a:spcBef>
                <a:spcPts val="0"/>
              </a:spcBef>
              <a:spcAft>
                <a:spcPts val="0"/>
              </a:spcAft>
              <a:buClr>
                <a:srgbClr val="000000"/>
              </a:buClr>
              <a:buSzPts val="1800"/>
              <a:buFont typeface="Arial" panose="020B0604020202020204"/>
              <a:buNone/>
              <a:defRPr sz="1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pPr marL="38100" lvl="0" indent="0" algn="l"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jpeg"/><Relationship Id="rId3" Type="http://schemas.openxmlformats.org/officeDocument/2006/relationships/image" Target="../media/image6.sv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jpeg"/><Relationship Id="rId5" Type="http://schemas.openxmlformats.org/officeDocument/2006/relationships/image" Target="../media/image8.svg"/><Relationship Id="rId10" Type="http://schemas.openxmlformats.org/officeDocument/2006/relationships/image" Target="../media/image13.jpe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jpeg"/></Relationships>
</file>

<file path=ppt/slides/_rels/slide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jpe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20.jpeg"/><Relationship Id="rId9"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43"/>
        <p:cNvGrpSpPr/>
        <p:nvPr/>
      </p:nvGrpSpPr>
      <p:grpSpPr>
        <a:xfrm>
          <a:off x="0" y="0"/>
          <a:ext cx="0" cy="0"/>
          <a:chOff x="0" y="0"/>
          <a:chExt cx="0" cy="0"/>
        </a:xfrm>
      </p:grpSpPr>
      <p:pic>
        <p:nvPicPr>
          <p:cNvPr id="44" name="Google Shape;44;p1"/>
          <p:cNvPicPr preferRelativeResize="0"/>
          <p:nvPr/>
        </p:nvPicPr>
        <p:blipFill rotWithShape="1">
          <a:blip r:embed="rId3"/>
          <a:srcRect/>
          <a:stretch>
            <a:fillRect/>
          </a:stretch>
        </p:blipFill>
        <p:spPr>
          <a:xfrm>
            <a:off x="0" y="0"/>
            <a:ext cx="12192000" cy="6858000"/>
          </a:xfrm>
          <a:prstGeom prst="rect">
            <a:avLst/>
          </a:prstGeom>
          <a:noFill/>
          <a:ln>
            <a:noFill/>
          </a:ln>
        </p:spPr>
      </p:pic>
      <p:grpSp>
        <p:nvGrpSpPr>
          <p:cNvPr id="46" name="Google Shape;46;p1"/>
          <p:cNvGrpSpPr/>
          <p:nvPr/>
        </p:nvGrpSpPr>
        <p:grpSpPr>
          <a:xfrm>
            <a:off x="179501" y="1337355"/>
            <a:ext cx="1708370" cy="5091495"/>
            <a:chOff x="190553" y="1212849"/>
            <a:chExt cx="1813556" cy="5206028"/>
          </a:xfrm>
        </p:grpSpPr>
        <p:pic>
          <p:nvPicPr>
            <p:cNvPr id="47" name="Google Shape;47;p1"/>
            <p:cNvPicPr preferRelativeResize="0"/>
            <p:nvPr/>
          </p:nvPicPr>
          <p:blipFill rotWithShape="1">
            <a:blip r:embed="rId4"/>
            <a:srcRect/>
            <a:stretch>
              <a:fillRect/>
            </a:stretch>
          </p:blipFill>
          <p:spPr>
            <a:xfrm>
              <a:off x="629861" y="1212849"/>
              <a:ext cx="1374248" cy="1066799"/>
            </a:xfrm>
            <a:prstGeom prst="rect">
              <a:avLst/>
            </a:prstGeom>
            <a:noFill/>
            <a:ln>
              <a:noFill/>
            </a:ln>
          </p:spPr>
        </p:pic>
        <p:pic>
          <p:nvPicPr>
            <p:cNvPr id="48" name="Google Shape;48;p1"/>
            <p:cNvPicPr preferRelativeResize="0"/>
            <p:nvPr/>
          </p:nvPicPr>
          <p:blipFill rotWithShape="1">
            <a:blip r:embed="rId5"/>
            <a:srcRect/>
            <a:stretch>
              <a:fillRect/>
            </a:stretch>
          </p:blipFill>
          <p:spPr>
            <a:xfrm>
              <a:off x="190553" y="4840809"/>
              <a:ext cx="1098142" cy="1578067"/>
            </a:xfrm>
            <a:prstGeom prst="rect">
              <a:avLst/>
            </a:prstGeom>
            <a:noFill/>
            <a:ln>
              <a:noFill/>
            </a:ln>
          </p:spPr>
        </p:pic>
      </p:grpSp>
      <p:sp>
        <p:nvSpPr>
          <p:cNvPr id="50" name="Google Shape;50;p1"/>
          <p:cNvSpPr txBox="1"/>
          <p:nvPr/>
        </p:nvSpPr>
        <p:spPr>
          <a:xfrm>
            <a:off x="10844949" y="6506676"/>
            <a:ext cx="392700" cy="277200"/>
          </a:xfrm>
          <a:prstGeom prst="rect">
            <a:avLst/>
          </a:prstGeom>
          <a:noFill/>
          <a:ln>
            <a:noFill/>
          </a:ln>
        </p:spPr>
        <p:txBody>
          <a:bodyPr spcFirstLastPara="1" wrap="square" lIns="0" tIns="0" rIns="0" bIns="0" anchor="t" anchorCtr="0">
            <a:spAutoFit/>
          </a:bodyPr>
          <a:lstStyle/>
          <a:p>
            <a:pPr marL="38100" marR="0" lvl="0" indent="0" algn="l" rtl="0">
              <a:lnSpc>
                <a:spcPct val="116000"/>
              </a:lnSpc>
              <a:spcBef>
                <a:spcPts val="0"/>
              </a:spcBef>
              <a:spcAft>
                <a:spcPts val="0"/>
              </a:spcAft>
              <a:buClr>
                <a:srgbClr val="000000"/>
              </a:buClr>
              <a:buSzPts val="1800"/>
              <a:buFont typeface="Arial" panose="020B0604020202020204"/>
              <a:buNone/>
            </a:pPr>
            <a:fld id="{00000000-1234-1234-1234-123412341234}" type="slidenum">
              <a:rPr lang="en-US" sz="1800" b="0" i="0" u="none" strike="noStrike" cap="none">
                <a:solidFill>
                  <a:schemeClr val="dk1"/>
                </a:solidFill>
                <a:latin typeface="Arial" panose="020B0604020202020204"/>
                <a:ea typeface="Arial" panose="020B0604020202020204"/>
                <a:cs typeface="Arial" panose="020B0604020202020204"/>
                <a:sym typeface="Arial" panose="020B0604020202020204"/>
              </a:rPr>
              <a:t>1</a:t>
            </a:fld>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1" name="Google Shape;51;p1"/>
          <p:cNvSpPr txBox="1"/>
          <p:nvPr/>
        </p:nvSpPr>
        <p:spPr>
          <a:xfrm>
            <a:off x="2478235" y="4885502"/>
            <a:ext cx="3847465" cy="289560"/>
          </a:xfrm>
          <a:prstGeom prst="rect">
            <a:avLst/>
          </a:prstGeom>
          <a:noFill/>
          <a:ln>
            <a:noFill/>
          </a:ln>
        </p:spPr>
        <p:txBody>
          <a:bodyPr spcFirstLastPara="1" wrap="square" lIns="0" tIns="12700" rIns="0" bIns="0" anchor="t" anchorCtr="0">
            <a:spAutoFit/>
          </a:bodyPr>
          <a:lstStyle/>
          <a:p>
            <a:pPr marL="12700" marR="5080" lvl="0" indent="0" algn="l" rtl="0">
              <a:lnSpc>
                <a:spcPct val="100000"/>
              </a:lnSpc>
              <a:spcBef>
                <a:spcPts val="0"/>
              </a:spcBef>
              <a:spcAft>
                <a:spcPts val="0"/>
              </a:spcAft>
              <a:buClr>
                <a:srgbClr val="000000"/>
              </a:buClr>
              <a:buSzPts val="1800"/>
              <a:buFont typeface="Arial" panose="020B0604020202020204"/>
              <a:buNone/>
            </a:pPr>
            <a:endParaRPr sz="18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53" name="Google Shape;53;p1"/>
          <p:cNvSpPr txBox="1"/>
          <p:nvPr/>
        </p:nvSpPr>
        <p:spPr>
          <a:xfrm>
            <a:off x="7053775" y="3840475"/>
            <a:ext cx="3611700" cy="845400"/>
          </a:xfrm>
          <a:prstGeom prst="rect">
            <a:avLst/>
          </a:prstGeom>
          <a:noFill/>
          <a:ln>
            <a:noFill/>
          </a:ln>
        </p:spPr>
        <p:txBody>
          <a:bodyPr spcFirstLastPara="1" wrap="square" lIns="0" tIns="12700" rIns="0" bIns="0" anchor="t" anchorCtr="0">
            <a:noAutofit/>
          </a:bodyPr>
          <a:lstStyle/>
          <a:p>
            <a:pPr marL="12700" marR="0" lvl="0" indent="0" algn="l" rtl="0">
              <a:lnSpc>
                <a:spcPct val="100000"/>
              </a:lnSpc>
              <a:spcBef>
                <a:spcPts val="0"/>
              </a:spcBef>
              <a:spcAft>
                <a:spcPts val="0"/>
              </a:spcAft>
              <a:buClr>
                <a:srgbClr val="000000"/>
              </a:buClr>
              <a:buSzPts val="1800"/>
              <a:buFont typeface="Arial" panose="020B0604020202020204"/>
              <a:buNone/>
            </a:pPr>
            <a:r>
              <a:rPr lang="en-US" sz="1800" b="1" i="0" u="none" strike="noStrike" cap="none" dirty="0">
                <a:solidFill>
                  <a:schemeClr val="dk1"/>
                </a:solidFill>
                <a:latin typeface="Arial" panose="020B0604020202020204"/>
                <a:ea typeface="Arial" panose="020B0604020202020204"/>
                <a:cs typeface="Arial" panose="020B0604020202020204"/>
                <a:sym typeface="Arial" panose="020B0604020202020204"/>
              </a:rPr>
              <a:t> </a:t>
            </a:r>
            <a:endParaRPr sz="1800" b="0" i="0" u="none" strike="noStrike" cap="none" dirty="0">
              <a:solidFill>
                <a:schemeClr val="dk1"/>
              </a:solidFill>
              <a:latin typeface="Arial" panose="020B0604020202020204"/>
              <a:ea typeface="Arial" panose="020B0604020202020204"/>
              <a:cs typeface="Arial" panose="020B0604020202020204"/>
              <a:sym typeface="Arial" panose="020B0604020202020204"/>
            </a:endParaRPr>
          </a:p>
        </p:txBody>
      </p:sp>
      <p:sp>
        <p:nvSpPr>
          <p:cNvPr id="54" name="Google Shape;54;p1"/>
          <p:cNvSpPr txBox="1">
            <a:spLocks noGrp="1"/>
          </p:cNvSpPr>
          <p:nvPr>
            <p:ph type="ctrTitle"/>
          </p:nvPr>
        </p:nvSpPr>
        <p:spPr>
          <a:xfrm>
            <a:off x="2841521" y="927078"/>
            <a:ext cx="7521677" cy="1440180"/>
          </a:xfrm>
          <a:prstGeom prst="rect">
            <a:avLst/>
          </a:prstGeom>
          <a:noFill/>
          <a:ln>
            <a:noFill/>
          </a:ln>
        </p:spPr>
        <p:txBody>
          <a:bodyPr spcFirstLastPara="1" wrap="square" lIns="0" tIns="12700" rIns="0" bIns="0" anchor="t" anchorCtr="0">
            <a:noAutofit/>
          </a:bodyPr>
          <a:lstStyle/>
          <a:p>
            <a:pPr marL="12700" lvl="0" indent="0" algn="ctr" rtl="0">
              <a:lnSpc>
                <a:spcPct val="100000"/>
              </a:lnSpc>
              <a:spcBef>
                <a:spcPts val="0"/>
              </a:spcBef>
              <a:spcAft>
                <a:spcPts val="0"/>
              </a:spcAft>
              <a:buSzPts val="1400"/>
              <a:buNone/>
            </a:pPr>
            <a:r>
              <a:rPr lang="en-US" sz="3600" b="1" dirty="0">
                <a:latin typeface="Times New Roman" panose="02020603050405020304"/>
                <a:ea typeface="Times New Roman" panose="02020603050405020304"/>
                <a:cs typeface="Times New Roman" panose="02020603050405020304"/>
                <a:sym typeface="Times New Roman" panose="02020603050405020304"/>
              </a:rPr>
              <a:t> SMART MENSTRUAL WASTE            DISPOSER</a:t>
            </a:r>
            <a:br>
              <a:rPr lang="en-US" sz="3600" b="1" dirty="0">
                <a:latin typeface="Times New Roman" panose="02020603050405020304"/>
                <a:ea typeface="Times New Roman" panose="02020603050405020304"/>
                <a:cs typeface="Times New Roman" panose="02020603050405020304"/>
                <a:sym typeface="Times New Roman" panose="02020603050405020304"/>
              </a:rPr>
            </a:br>
            <a:br>
              <a:rPr lang="en-US" sz="2400" b="1" dirty="0">
                <a:latin typeface="Times New Roman" panose="02020603050405020304"/>
                <a:ea typeface="Times New Roman" panose="02020603050405020304"/>
                <a:cs typeface="Times New Roman" panose="02020603050405020304"/>
                <a:sym typeface="Times New Roman" panose="02020603050405020304"/>
              </a:rPr>
            </a:br>
            <a:br>
              <a:rPr lang="en-US" sz="2400" b="1" dirty="0">
                <a:latin typeface="Times New Roman" panose="02020603050405020304"/>
                <a:ea typeface="Times New Roman" panose="02020603050405020304"/>
                <a:cs typeface="Times New Roman" panose="02020603050405020304"/>
                <a:sym typeface="Times New Roman" panose="02020603050405020304"/>
              </a:rPr>
            </a:br>
            <a:br>
              <a:rPr lang="en-US" sz="3600" dirty="0">
                <a:latin typeface="Times New Roman" panose="02020603050405020304"/>
                <a:ea typeface="Times New Roman" panose="02020603050405020304"/>
                <a:cs typeface="Times New Roman" panose="02020603050405020304"/>
                <a:sym typeface="Times New Roman" panose="02020603050405020304"/>
              </a:rPr>
            </a:br>
            <a:endParaRPr sz="3600" dirty="0">
              <a:latin typeface="Times New Roman" panose="02020603050405020304"/>
              <a:ea typeface="Times New Roman" panose="02020603050405020304"/>
              <a:cs typeface="Times New Roman" panose="02020603050405020304"/>
              <a:sym typeface="Times New Roman" panose="02020603050405020304"/>
            </a:endParaRPr>
          </a:p>
        </p:txBody>
      </p:sp>
      <p:sp>
        <p:nvSpPr>
          <p:cNvPr id="2" name="Subtitle 1"/>
          <p:cNvSpPr>
            <a:spLocks noGrp="1"/>
          </p:cNvSpPr>
          <p:nvPr>
            <p:ph type="subTitle" idx="1"/>
          </p:nvPr>
        </p:nvSpPr>
        <p:spPr>
          <a:xfrm>
            <a:off x="2841522" y="3017525"/>
            <a:ext cx="7521677" cy="2153920"/>
          </a:xfrm>
        </p:spPr>
        <p:txBody>
          <a:bodyPr/>
          <a:lstStyle/>
          <a:p>
            <a:r>
              <a:rPr lang="en-US" dirty="0"/>
              <a:t>TEAM NAME          :AZTECS</a:t>
            </a:r>
          </a:p>
          <a:p>
            <a:endParaRPr lang="en-US" dirty="0"/>
          </a:p>
          <a:p>
            <a:r>
              <a:rPr lang="en-US" dirty="0"/>
              <a:t>TEAM LEADER      :LOKESH SARAVANAN G K</a:t>
            </a:r>
          </a:p>
          <a:p>
            <a:r>
              <a:rPr lang="en-US" dirty="0"/>
              <a:t>TEAM MEMBERS  :MOHAMED ATHEQ A</a:t>
            </a:r>
          </a:p>
          <a:p>
            <a:r>
              <a:rPr lang="en-US" dirty="0"/>
              <a:t>			          MALAVIKA V</a:t>
            </a:r>
          </a:p>
          <a:p>
            <a:endParaRPr lang="en-US" dirty="0"/>
          </a:p>
          <a:p>
            <a:r>
              <a:rPr lang="en-US" dirty="0"/>
              <a:t>GUIDE NAME         :</a:t>
            </a:r>
            <a:r>
              <a:rPr lang="en-US" dirty="0" err="1"/>
              <a:t>Dr.N.KASTHURI</a:t>
            </a:r>
            <a:endParaRPr lang="en-I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3" name="Title 2"/>
          <p:cNvSpPr>
            <a:spLocks noGrp="1"/>
          </p:cNvSpPr>
          <p:nvPr>
            <p:ph type="ctrTitle"/>
          </p:nvPr>
        </p:nvSpPr>
        <p:spPr>
          <a:xfrm>
            <a:off x="914400" y="1041410"/>
            <a:ext cx="10363200" cy="5847755"/>
          </a:xfrm>
        </p:spPr>
        <p:txBody>
          <a:bodyPr/>
          <a:lstStyle/>
          <a:p>
            <a:r>
              <a:rPr lang="en-US" sz="2400" b="1" dirty="0">
                <a:latin typeface="Times New Roman" panose="02020603050405020304" pitchFamily="18" charset="0"/>
                <a:cs typeface="Times New Roman" panose="02020603050405020304" pitchFamily="18" charset="0"/>
              </a:rPr>
              <a:t>PROBLEM STATEMENT :</a:t>
            </a:r>
            <a:br>
              <a:rPr lang="en-US" sz="2400" b="1" dirty="0">
                <a:latin typeface="Times New Roman" panose="02020603050405020304" pitchFamily="18" charset="0"/>
                <a:cs typeface="Times New Roman" panose="02020603050405020304" pitchFamily="18" charset="0"/>
              </a:rPr>
            </a:b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Technological solutions for safe disposal of menstrual waste.”</a:t>
            </a: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OBJECTIVE : </a:t>
            </a:r>
            <a:br>
              <a:rPr lang="en-US" sz="2400" b="1" dirty="0">
                <a:latin typeface="Times New Roman" panose="02020603050405020304" pitchFamily="18" charset="0"/>
                <a:cs typeface="Times New Roman" panose="02020603050405020304" pitchFamily="18" charset="0"/>
              </a:rPr>
            </a:br>
            <a:r>
              <a:rPr lang="en-US" sz="2400" b="1" dirty="0">
                <a:latin typeface="Times New Roman" panose="02020603050405020304" pitchFamily="18" charset="0"/>
                <a:cs typeface="Times New Roman" panose="02020603050405020304" pitchFamily="18" charset="0"/>
              </a:rPr>
              <a:t>	</a:t>
            </a:r>
            <a:r>
              <a:rPr lang="en-IN" sz="2800"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The primary objective of this project is </a:t>
            </a:r>
            <a:r>
              <a:rPr lang="en-IN" sz="2800" b="1"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to develop a safe and eco-friendly process for disposing of used menstrual wastes.</a:t>
            </a:r>
            <a:r>
              <a:rPr lang="en-IN" sz="2800"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 This process involves the sterilization of the menstrual wastes using heat waves, followed by the controlled incineration of the sterilized menstrual wastes and the condensation of emitted gases into a non-hazardous liquid form.</a:t>
            </a:r>
            <a:r>
              <a:rPr lang="en-US" sz="2800" dirty="0">
                <a:solidFill>
                  <a:schemeClr val="tx1"/>
                </a:solidFill>
                <a:latin typeface="Times New Roman" panose="02020603050405020304" pitchFamily="18" charset="0"/>
                <a:cs typeface="Times New Roman" panose="02020603050405020304" pitchFamily="18" charset="0"/>
              </a:rPr>
              <a:t>.</a:t>
            </a:r>
            <a:br>
              <a:rPr lang="en-US" sz="2800" dirty="0">
                <a:solidFill>
                  <a:schemeClr val="tx1"/>
                </a:solidFill>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800" dirty="0">
                <a:latin typeface="Times New Roman" panose="02020603050405020304" pitchFamily="18" charset="0"/>
                <a:cs typeface="Times New Roman" panose="02020603050405020304" pitchFamily="18" charset="0"/>
              </a:rPr>
              <a:t>                                 </a:t>
            </a:r>
            <a:endParaRPr lang="en-IN" sz="2800" dirty="0">
              <a:latin typeface="Times New Roman" panose="02020603050405020304" pitchFamily="18" charset="0"/>
              <a:cs typeface="Times New Roman" panose="02020603050405020304" pitchFamily="18" charset="0"/>
            </a:endParaRPr>
          </a:p>
        </p:txBody>
      </p:sp>
      <p:sp>
        <p:nvSpPr>
          <p:cNvPr id="60" name="Google Shape;60;p2"/>
          <p:cNvSpPr txBox="1">
            <a:spLocks noGrp="1"/>
          </p:cNvSpPr>
          <p:nvPr>
            <p:ph type="subTitle" idx="1"/>
          </p:nvPr>
        </p:nvSpPr>
        <p:spPr>
          <a:prstGeom prst="rect">
            <a:avLst/>
          </a:prstGeom>
          <a:noFill/>
          <a:ln>
            <a:noFill/>
          </a:ln>
        </p:spPr>
        <p:txBody>
          <a:bodyPr spcFirstLastPara="1" wrap="square" lIns="0" tIns="0" rIns="0" bIns="0" anchor="t" anchorCtr="0">
            <a:noAutofit/>
          </a:bodyPr>
          <a:lstStyle/>
          <a:p>
            <a:pPr marL="457200" lvl="0" indent="-228600" algn="l" rtl="0">
              <a:lnSpc>
                <a:spcPct val="100000"/>
              </a:lnSpc>
              <a:spcBef>
                <a:spcPts val="0"/>
              </a:spcBef>
              <a:spcAft>
                <a:spcPts val="0"/>
              </a:spcAft>
              <a:buClr>
                <a:schemeClr val="dk1"/>
              </a:buClr>
              <a:buSzPts val="2400"/>
              <a:buFont typeface="Arial" panose="020B0604020202020204" pitchFamily="34" charset="0"/>
              <a:buChar char="→"/>
            </a:pPr>
            <a:endParaRPr lang="en-US" sz="2400" dirty="0">
              <a:highlight>
                <a:srgbClr val="FFFFFF"/>
              </a:highlight>
              <a:latin typeface="+mj-lt"/>
            </a:endParaRPr>
          </a:p>
          <a:p>
            <a:pPr marL="457200" lvl="0" indent="-228600" algn="l" rtl="0">
              <a:lnSpc>
                <a:spcPct val="100000"/>
              </a:lnSpc>
              <a:spcBef>
                <a:spcPts val="0"/>
              </a:spcBef>
              <a:spcAft>
                <a:spcPts val="0"/>
              </a:spcAft>
              <a:buClr>
                <a:schemeClr val="dk1"/>
              </a:buClr>
              <a:buSzPts val="2400"/>
              <a:buFont typeface="Arial" panose="020B0604020202020204" pitchFamily="34" charset="0"/>
              <a:buChar char="→"/>
            </a:pPr>
            <a:endParaRPr sz="2400" dirty="0">
              <a:highlight>
                <a:srgbClr val="FFFFFF"/>
              </a:highlight>
              <a:latin typeface="+mj-lt"/>
            </a:endParaRPr>
          </a:p>
        </p:txBody>
      </p:sp>
      <p:sp>
        <p:nvSpPr>
          <p:cNvPr id="61" name="Google Shape;61;p2"/>
          <p:cNvSpPr txBox="1">
            <a:spLocks noGrp="1"/>
          </p:cNvSpPr>
          <p:nvPr>
            <p:ph type="sldNum" idx="12"/>
          </p:nvPr>
        </p:nvSpPr>
        <p:spPr>
          <a:prstGeom prst="rect">
            <a:avLst/>
          </a:prstGeom>
          <a:noFill/>
          <a:ln>
            <a:noFill/>
          </a:ln>
        </p:spPr>
        <p:txBody>
          <a:bodyPr spcFirstLastPara="1" wrap="square" lIns="0" tIns="0" rIns="0" bIns="0" anchor="t" anchorCtr="0">
            <a:spAutoFit/>
          </a:bodyPr>
          <a:lstStyle/>
          <a:p>
            <a:pPr marL="38100" lvl="0" indent="0" algn="l" rtl="0">
              <a:lnSpc>
                <a:spcPct val="116000"/>
              </a:lnSpc>
              <a:spcBef>
                <a:spcPts val="0"/>
              </a:spcBef>
              <a:spcAft>
                <a:spcPts val="0"/>
              </a:spcAft>
              <a:buClr>
                <a:srgbClr val="000000"/>
              </a:buClr>
              <a:buSzPts val="1800"/>
              <a:buFont typeface="Arial" panose="020B0604020202020204"/>
              <a:buNone/>
            </a:pPr>
            <a:fld id="{00000000-1234-1234-1234-123412341234}" type="slidenum">
              <a:rPr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6936" y="709731"/>
            <a:ext cx="10363200" cy="523220"/>
          </a:xfrm>
        </p:spPr>
        <p:txBody>
          <a:bodyPr/>
          <a:lstStyle/>
          <a:p>
            <a:r>
              <a:rPr lang="en-US" sz="3400" b="1" dirty="0">
                <a:latin typeface="Times New Roman" panose="02020603050405020304" pitchFamily="18" charset="0"/>
                <a:cs typeface="Times New Roman" panose="02020603050405020304" pitchFamily="18" charset="0"/>
              </a:rPr>
              <a:t>  Solution:</a:t>
            </a:r>
            <a:endParaRPr lang="en-IN" sz="3400" b="1" dirty="0">
              <a:latin typeface="Times New Roman" panose="02020603050405020304" pitchFamily="18" charset="0"/>
              <a:cs typeface="Times New Roman" panose="02020603050405020304" pitchFamily="18" charset="0"/>
            </a:endParaRPr>
          </a:p>
        </p:txBody>
      </p:sp>
      <p:sp>
        <p:nvSpPr>
          <p:cNvPr id="4" name="Subtitle 3"/>
          <p:cNvSpPr>
            <a:spLocks noGrp="1"/>
          </p:cNvSpPr>
          <p:nvPr>
            <p:ph type="subTitle" idx="1"/>
          </p:nvPr>
        </p:nvSpPr>
        <p:spPr>
          <a:xfrm>
            <a:off x="1288026" y="1252603"/>
            <a:ext cx="8534400" cy="4750981"/>
          </a:xfrm>
        </p:spPr>
        <p:txBody>
          <a:bodyPr/>
          <a:lstStyle/>
          <a:p>
            <a:pPr marL="342900" lvl="0" indent="-342900">
              <a:lnSpc>
                <a:spcPct val="107000"/>
              </a:lnSpc>
              <a:spcAft>
                <a:spcPts val="800"/>
              </a:spcAft>
              <a:buFont typeface="Symbol" panose="05050102010706020507" pitchFamily="18" charset="2"/>
              <a:buChar char=""/>
            </a:pPr>
            <a:r>
              <a:rPr lang="en-IN" sz="2400" b="1"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Collection and Sterilization: </a:t>
            </a:r>
            <a:endParaRPr lang="en-IN" sz="2400" dirty="0">
              <a:solidFill>
                <a:schemeClr val="tx1"/>
              </a:solidFill>
              <a:effectLst/>
              <a:latin typeface="Calibri" panose="020F0502020204030204" pitchFamily="34" charset="0"/>
              <a:ea typeface="Calibri" panose="020F0502020204030204" pitchFamily="34" charset="0"/>
              <a:cs typeface="Latha" panose="020B0502040204020203" pitchFamily="34" charset="0"/>
            </a:endParaRPr>
          </a:p>
          <a:p>
            <a:pPr>
              <a:lnSpc>
                <a:spcPct val="107000"/>
              </a:lnSpc>
              <a:spcAft>
                <a:spcPts val="800"/>
              </a:spcAft>
            </a:pPr>
            <a:r>
              <a:rPr lang="en-IN" sz="2800"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             </a:t>
            </a:r>
            <a:r>
              <a:rPr lang="en-IN"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Used menstrual pads are collected from sanitary disposal bins. The collected pads undergo a rigorous </a:t>
            </a:r>
            <a:r>
              <a:rPr lang="en-IN" b="1"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sterilization process using heat waves</a:t>
            </a:r>
            <a:r>
              <a:rPr lang="en-IN"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 ensuring the elimination of harmful microorganisms.</a:t>
            </a:r>
            <a:endParaRPr lang="en-IN" dirty="0">
              <a:solidFill>
                <a:schemeClr val="tx1"/>
              </a:solidFill>
              <a:effectLst/>
              <a:latin typeface="Calibri" panose="020F0502020204030204" pitchFamily="34" charset="0"/>
              <a:ea typeface="Calibri" panose="020F0502020204030204" pitchFamily="34" charset="0"/>
              <a:cs typeface="Latha" panose="020B0502040204020203" pitchFamily="34" charset="0"/>
            </a:endParaRPr>
          </a:p>
          <a:p>
            <a:pPr marL="342900" lvl="0" indent="-342900">
              <a:lnSpc>
                <a:spcPct val="107000"/>
              </a:lnSpc>
              <a:spcAft>
                <a:spcPts val="800"/>
              </a:spcAft>
              <a:buFont typeface="Symbol" panose="05050102010706020507" pitchFamily="18" charset="2"/>
              <a:buChar char=""/>
            </a:pPr>
            <a:r>
              <a:rPr lang="en-IN" sz="2400" b="1"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Incineration with Induction Coil</a:t>
            </a:r>
            <a:r>
              <a:rPr lang="en-IN" sz="2400"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a:t>
            </a:r>
            <a:endParaRPr lang="en-IN" sz="2400" dirty="0">
              <a:solidFill>
                <a:schemeClr val="tx1"/>
              </a:solidFill>
              <a:effectLst/>
              <a:latin typeface="Calibri" panose="020F0502020204030204" pitchFamily="34" charset="0"/>
              <a:ea typeface="Calibri" panose="020F0502020204030204" pitchFamily="34" charset="0"/>
              <a:cs typeface="Latha" panose="020B0502040204020203" pitchFamily="34" charset="0"/>
            </a:endParaRPr>
          </a:p>
          <a:p>
            <a:pPr>
              <a:lnSpc>
                <a:spcPct val="107000"/>
              </a:lnSpc>
              <a:spcAft>
                <a:spcPts val="800"/>
              </a:spcAft>
            </a:pPr>
            <a:r>
              <a:rPr lang="en-IN"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                      Sterilized pads are placed inside a metal container equipped with an induction coil. The pads are gradually heated, leading to controlled incineration. This process minimizes harmful emissions while reducing the menstrual wastes to ash.</a:t>
            </a:r>
            <a:endParaRPr lang="en-IN" dirty="0">
              <a:solidFill>
                <a:schemeClr val="tx1"/>
              </a:solidFill>
              <a:effectLst/>
              <a:latin typeface="Calibri" panose="020F0502020204030204" pitchFamily="34" charset="0"/>
              <a:ea typeface="Calibri" panose="020F0502020204030204" pitchFamily="34" charset="0"/>
              <a:cs typeface="Latha" panose="020B0502040204020203" pitchFamily="34" charset="0"/>
            </a:endParaRPr>
          </a:p>
          <a:p>
            <a:pPr marL="342900" lvl="0" indent="-342900">
              <a:lnSpc>
                <a:spcPct val="107000"/>
              </a:lnSpc>
              <a:spcAft>
                <a:spcPts val="800"/>
              </a:spcAft>
              <a:buFont typeface="Symbol" panose="05050102010706020507" pitchFamily="18" charset="2"/>
              <a:buChar char=""/>
            </a:pPr>
            <a:r>
              <a:rPr lang="en-IN" sz="2400" b="1"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Gas Emission Control</a:t>
            </a:r>
            <a:r>
              <a:rPr lang="en-IN" b="1"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a:t>
            </a:r>
            <a:r>
              <a:rPr lang="en-IN" dirty="0">
                <a:solidFill>
                  <a:schemeClr val="tx1"/>
                </a:solidFill>
                <a:effectLst/>
                <a:latin typeface="Times New Roman" panose="02020603050405020304" pitchFamily="18" charset="0"/>
                <a:ea typeface="Calibri" panose="020F0502020204030204" pitchFamily="34" charset="0"/>
                <a:cs typeface="Latha" panose="020B0502040204020203" pitchFamily="34" charset="0"/>
              </a:rPr>
              <a:t> </a:t>
            </a:r>
            <a:endParaRPr lang="en-IN" dirty="0">
              <a:solidFill>
                <a:schemeClr val="tx1"/>
              </a:solidFill>
              <a:effectLst/>
              <a:latin typeface="Calibri" panose="020F0502020204030204" pitchFamily="34" charset="0"/>
              <a:ea typeface="Calibri" panose="020F0502020204030204" pitchFamily="34" charset="0"/>
              <a:cs typeface="Latha" panose="020B0502040204020203" pitchFamily="34" charset="0"/>
            </a:endParaRPr>
          </a:p>
          <a:p>
            <a:r>
              <a:rPr lang="en-IN" dirty="0">
                <a:solidFill>
                  <a:schemeClr val="tx1"/>
                </a:solidFill>
                <a:effectLst/>
                <a:latin typeface="Times New Roman" panose="02020603050405020304" pitchFamily="18" charset="0"/>
                <a:ea typeface="Calibri" panose="020F0502020204030204" pitchFamily="34" charset="0"/>
              </a:rPr>
              <a:t>                   The gases emitted during incineration are directed through a pipe system to a specialized condenser. This condenser cools and converts the gases</a:t>
            </a:r>
            <a:endParaRPr lang="en-IN" dirty="0">
              <a:solidFill>
                <a:schemeClr val="tx1"/>
              </a:solidFill>
            </a:endParaRPr>
          </a:p>
        </p:txBody>
      </p:sp>
      <p:sp>
        <p:nvSpPr>
          <p:cNvPr id="3" name="Slide Number Placeholder 2"/>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t>4</a:t>
            </a:fld>
            <a:endParaRPr lang="en-US"/>
          </a:p>
        </p:txBody>
      </p:sp>
      <p:graphicFrame>
        <p:nvGraphicFramePr>
          <p:cNvPr id="6" name="Diagram 5"/>
          <p:cNvGraphicFramePr/>
          <p:nvPr>
            <p:extLst>
              <p:ext uri="{D42A27DB-BD31-4B8C-83A1-F6EECF244321}">
                <p14:modId xmlns:p14="http://schemas.microsoft.com/office/powerpoint/2010/main" val="207603771"/>
              </p:ext>
            </p:extLst>
          </p:nvPr>
        </p:nvGraphicFramePr>
        <p:xfrm>
          <a:off x="2031999" y="719666"/>
          <a:ext cx="9002280" cy="5795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942202" y="2466609"/>
            <a:ext cx="1719151" cy="955249"/>
            <a:chOff x="0" y="0"/>
            <a:chExt cx="4159440" cy="2311200"/>
          </a:xfrm>
        </p:grpSpPr>
        <p:sp>
          <p:nvSpPr>
            <p:cNvPr id="4" name="Freeform 4"/>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5" name="Group 5"/>
          <p:cNvGrpSpPr/>
          <p:nvPr/>
        </p:nvGrpSpPr>
        <p:grpSpPr>
          <a:xfrm>
            <a:off x="1009456" y="2732650"/>
            <a:ext cx="1391807" cy="1392700"/>
            <a:chOff x="0" y="0"/>
            <a:chExt cx="3367440" cy="3369600"/>
          </a:xfrm>
        </p:grpSpPr>
        <p:sp>
          <p:nvSpPr>
            <p:cNvPr id="6" name="Freeform 6"/>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7" name="Group 7"/>
          <p:cNvGrpSpPr/>
          <p:nvPr/>
        </p:nvGrpSpPr>
        <p:grpSpPr>
          <a:xfrm>
            <a:off x="2658675" y="2731757"/>
            <a:ext cx="1392105" cy="1391212"/>
            <a:chOff x="0" y="0"/>
            <a:chExt cx="3368160" cy="3366000"/>
          </a:xfrm>
        </p:grpSpPr>
        <p:sp>
          <p:nvSpPr>
            <p:cNvPr id="8" name="Freeform 8"/>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9" name="Group 9"/>
          <p:cNvGrpSpPr/>
          <p:nvPr/>
        </p:nvGrpSpPr>
        <p:grpSpPr>
          <a:xfrm>
            <a:off x="2582493" y="3402217"/>
            <a:ext cx="1721830" cy="954059"/>
            <a:chOff x="0" y="0"/>
            <a:chExt cx="4165920" cy="2308320"/>
          </a:xfrm>
        </p:grpSpPr>
        <p:sp>
          <p:nvSpPr>
            <p:cNvPr id="10" name="Freeform 10"/>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1" name="Group 11"/>
          <p:cNvGrpSpPr/>
          <p:nvPr/>
        </p:nvGrpSpPr>
        <p:grpSpPr>
          <a:xfrm>
            <a:off x="4475773" y="2484166"/>
            <a:ext cx="1719151" cy="955249"/>
            <a:chOff x="0" y="0"/>
            <a:chExt cx="4159440" cy="2311200"/>
          </a:xfrm>
        </p:grpSpPr>
        <p:sp>
          <p:nvSpPr>
            <p:cNvPr id="12" name="Freeform 12"/>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3" name="Group 13"/>
          <p:cNvGrpSpPr/>
          <p:nvPr/>
        </p:nvGrpSpPr>
        <p:grpSpPr>
          <a:xfrm>
            <a:off x="4543027" y="2750207"/>
            <a:ext cx="1391807" cy="1392700"/>
            <a:chOff x="0" y="0"/>
            <a:chExt cx="3367440" cy="3369600"/>
          </a:xfrm>
        </p:grpSpPr>
        <p:sp>
          <p:nvSpPr>
            <p:cNvPr id="14" name="Freeform 14"/>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5" name="Group 15"/>
          <p:cNvGrpSpPr/>
          <p:nvPr/>
        </p:nvGrpSpPr>
        <p:grpSpPr>
          <a:xfrm>
            <a:off x="6192246" y="2749315"/>
            <a:ext cx="1392105" cy="1391212"/>
            <a:chOff x="0" y="0"/>
            <a:chExt cx="3368160" cy="3366000"/>
          </a:xfrm>
        </p:grpSpPr>
        <p:sp>
          <p:nvSpPr>
            <p:cNvPr id="16" name="Freeform 16"/>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7" name="Group 17"/>
          <p:cNvGrpSpPr/>
          <p:nvPr/>
        </p:nvGrpSpPr>
        <p:grpSpPr>
          <a:xfrm>
            <a:off x="6116064" y="3419775"/>
            <a:ext cx="1721830" cy="954059"/>
            <a:chOff x="0" y="0"/>
            <a:chExt cx="4165920" cy="2308320"/>
          </a:xfrm>
        </p:grpSpPr>
        <p:sp>
          <p:nvSpPr>
            <p:cNvPr id="18" name="Freeform 18"/>
            <p:cNvSpPr/>
            <p:nvPr/>
          </p:nvSpPr>
          <p:spPr>
            <a:xfrm>
              <a:off x="0" y="0"/>
              <a:ext cx="4165981" cy="2308352"/>
            </a:xfrm>
            <a:custGeom>
              <a:avLst/>
              <a:gdLst/>
              <a:ahLst/>
              <a:cxnLst/>
              <a:rect l="l" t="t" r="r" b="b"/>
              <a:pathLst>
                <a:path w="4165981" h="2308352">
                  <a:moveTo>
                    <a:pt x="4165981" y="1066800"/>
                  </a:moveTo>
                  <a:cubicBezTo>
                    <a:pt x="3189351" y="1271778"/>
                    <a:pt x="3189351" y="1271778"/>
                    <a:pt x="3189351" y="1271778"/>
                  </a:cubicBezTo>
                  <a:cubicBezTo>
                    <a:pt x="3315970" y="1404366"/>
                    <a:pt x="3315970" y="1404366"/>
                    <a:pt x="3315970" y="1404366"/>
                  </a:cubicBezTo>
                  <a:cubicBezTo>
                    <a:pt x="2966339" y="1735836"/>
                    <a:pt x="2489962" y="1934718"/>
                    <a:pt x="1971548" y="1934718"/>
                  </a:cubicBezTo>
                  <a:cubicBezTo>
                    <a:pt x="892302" y="1934591"/>
                    <a:pt x="18034" y="1072769"/>
                    <a:pt x="0" y="0"/>
                  </a:cubicBezTo>
                  <a:cubicBezTo>
                    <a:pt x="18034" y="1277747"/>
                    <a:pt x="1061085" y="2308352"/>
                    <a:pt x="2339213" y="2308352"/>
                  </a:cubicBezTo>
                  <a:cubicBezTo>
                    <a:pt x="2869692" y="2308352"/>
                    <a:pt x="3358134" y="2133600"/>
                    <a:pt x="3749929" y="1832229"/>
                  </a:cubicBezTo>
                  <a:cubicBezTo>
                    <a:pt x="3852418" y="1934718"/>
                    <a:pt x="3852418" y="1934718"/>
                    <a:pt x="3852418" y="1934718"/>
                  </a:cubicBezTo>
                  <a:lnTo>
                    <a:pt x="4165981" y="1066800"/>
                  </a:ln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9" name="Group 19"/>
          <p:cNvGrpSpPr/>
          <p:nvPr/>
        </p:nvGrpSpPr>
        <p:grpSpPr>
          <a:xfrm>
            <a:off x="8009344" y="2481785"/>
            <a:ext cx="1719151" cy="955249"/>
            <a:chOff x="0" y="0"/>
            <a:chExt cx="4159440" cy="2311200"/>
          </a:xfrm>
        </p:grpSpPr>
        <p:sp>
          <p:nvSpPr>
            <p:cNvPr id="20" name="Freeform 20"/>
            <p:cNvSpPr/>
            <p:nvPr/>
          </p:nvSpPr>
          <p:spPr>
            <a:xfrm>
              <a:off x="0" y="0"/>
              <a:ext cx="4159377" cy="2311146"/>
            </a:xfrm>
            <a:custGeom>
              <a:avLst/>
              <a:gdLst/>
              <a:ahLst/>
              <a:cxnLst/>
              <a:rect l="l" t="t" r="r" b="b"/>
              <a:pathLst>
                <a:path w="4159377" h="2311146">
                  <a:moveTo>
                    <a:pt x="4159377" y="1243076"/>
                  </a:moveTo>
                  <a:cubicBezTo>
                    <a:pt x="3182874" y="1031875"/>
                    <a:pt x="3182874" y="1031875"/>
                    <a:pt x="3182874" y="1031875"/>
                  </a:cubicBezTo>
                  <a:cubicBezTo>
                    <a:pt x="3315462" y="905129"/>
                    <a:pt x="3315462" y="905129"/>
                    <a:pt x="3315462" y="905129"/>
                  </a:cubicBezTo>
                  <a:cubicBezTo>
                    <a:pt x="2959862" y="573278"/>
                    <a:pt x="2489581" y="374142"/>
                    <a:pt x="1965198" y="374142"/>
                  </a:cubicBezTo>
                  <a:cubicBezTo>
                    <a:pt x="886079" y="374142"/>
                    <a:pt x="12065" y="1237107"/>
                    <a:pt x="0" y="2311146"/>
                  </a:cubicBezTo>
                  <a:cubicBezTo>
                    <a:pt x="12065" y="1031875"/>
                    <a:pt x="1054989" y="0"/>
                    <a:pt x="2332863" y="0"/>
                  </a:cubicBezTo>
                  <a:cubicBezTo>
                    <a:pt x="2863342" y="0"/>
                    <a:pt x="3351657" y="175006"/>
                    <a:pt x="3743452" y="476758"/>
                  </a:cubicBezTo>
                  <a:cubicBezTo>
                    <a:pt x="3845941" y="374142"/>
                    <a:pt x="3845941" y="374142"/>
                    <a:pt x="3845941" y="374142"/>
                  </a:cubicBezTo>
                  <a:lnTo>
                    <a:pt x="4159377" y="1243076"/>
                  </a:ln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21" name="Group 21"/>
          <p:cNvGrpSpPr/>
          <p:nvPr/>
        </p:nvGrpSpPr>
        <p:grpSpPr>
          <a:xfrm>
            <a:off x="8076598" y="2747827"/>
            <a:ext cx="1391807" cy="1392700"/>
            <a:chOff x="0" y="0"/>
            <a:chExt cx="3367440" cy="3369600"/>
          </a:xfrm>
        </p:grpSpPr>
        <p:sp>
          <p:nvSpPr>
            <p:cNvPr id="22" name="Freeform 22"/>
            <p:cNvSpPr/>
            <p:nvPr/>
          </p:nvSpPr>
          <p:spPr>
            <a:xfrm>
              <a:off x="0" y="0"/>
              <a:ext cx="3367405" cy="3369564"/>
            </a:xfrm>
            <a:custGeom>
              <a:avLst/>
              <a:gdLst/>
              <a:ahLst/>
              <a:cxnLst/>
              <a:rect l="l" t="t" r="r" b="b"/>
              <a:pathLst>
                <a:path w="3367405" h="3369564">
                  <a:moveTo>
                    <a:pt x="0" y="1684782"/>
                  </a:moveTo>
                  <a:cubicBezTo>
                    <a:pt x="0" y="754253"/>
                    <a:pt x="753872" y="0"/>
                    <a:pt x="1683766" y="0"/>
                  </a:cubicBezTo>
                  <a:cubicBezTo>
                    <a:pt x="2613660" y="0"/>
                    <a:pt x="3367405" y="754253"/>
                    <a:pt x="3367405" y="1684782"/>
                  </a:cubicBezTo>
                  <a:cubicBezTo>
                    <a:pt x="3367405" y="2615311"/>
                    <a:pt x="2613660" y="3369564"/>
                    <a:pt x="1683766" y="3369564"/>
                  </a:cubicBezTo>
                  <a:cubicBezTo>
                    <a:pt x="753872" y="3369564"/>
                    <a:pt x="0" y="2615311"/>
                    <a:pt x="0" y="1684782"/>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23" name="Group 23"/>
          <p:cNvGrpSpPr/>
          <p:nvPr/>
        </p:nvGrpSpPr>
        <p:grpSpPr>
          <a:xfrm>
            <a:off x="9725817" y="2746934"/>
            <a:ext cx="1392105" cy="1391212"/>
            <a:chOff x="0" y="0"/>
            <a:chExt cx="3368160" cy="3366000"/>
          </a:xfrm>
        </p:grpSpPr>
        <p:sp>
          <p:nvSpPr>
            <p:cNvPr id="24" name="Freeform 24"/>
            <p:cNvSpPr/>
            <p:nvPr/>
          </p:nvSpPr>
          <p:spPr>
            <a:xfrm>
              <a:off x="0" y="0"/>
              <a:ext cx="3368040" cy="3366008"/>
            </a:xfrm>
            <a:custGeom>
              <a:avLst/>
              <a:gdLst/>
              <a:ahLst/>
              <a:cxnLst/>
              <a:rect l="l" t="t" r="r" b="b"/>
              <a:pathLst>
                <a:path w="3368040" h="3366008">
                  <a:moveTo>
                    <a:pt x="0" y="1683004"/>
                  </a:moveTo>
                  <a:cubicBezTo>
                    <a:pt x="0" y="753491"/>
                    <a:pt x="753999" y="0"/>
                    <a:pt x="1684020" y="0"/>
                  </a:cubicBezTo>
                  <a:cubicBezTo>
                    <a:pt x="2614041" y="0"/>
                    <a:pt x="3368040" y="753491"/>
                    <a:pt x="3368040" y="1683004"/>
                  </a:cubicBezTo>
                  <a:cubicBezTo>
                    <a:pt x="3368040" y="2612517"/>
                    <a:pt x="2614041" y="3366008"/>
                    <a:pt x="1684020" y="3366008"/>
                  </a:cubicBezTo>
                  <a:cubicBezTo>
                    <a:pt x="753999" y="3366008"/>
                    <a:pt x="0" y="2612517"/>
                    <a:pt x="0" y="1683004"/>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sp>
        <p:nvSpPr>
          <p:cNvPr id="26" name="Freeform 26"/>
          <p:cNvSpPr/>
          <p:nvPr/>
        </p:nvSpPr>
        <p:spPr>
          <a:xfrm>
            <a:off x="1395750" y="725151"/>
            <a:ext cx="619204" cy="597813"/>
          </a:xfrm>
          <a:custGeom>
            <a:avLst/>
            <a:gdLst/>
            <a:ahLst/>
            <a:cxnLst/>
            <a:rect l="l" t="t" r="r" b="b"/>
            <a:pathLst>
              <a:path w="928806" h="896720">
                <a:moveTo>
                  <a:pt x="0" y="0"/>
                </a:moveTo>
                <a:lnTo>
                  <a:pt x="928805" y="0"/>
                </a:lnTo>
                <a:lnTo>
                  <a:pt x="928805" y="896720"/>
                </a:lnTo>
                <a:lnTo>
                  <a:pt x="0" y="8967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935"/>
          </a:p>
        </p:txBody>
      </p:sp>
      <p:sp>
        <p:nvSpPr>
          <p:cNvPr id="30" name="Freeform 30"/>
          <p:cNvSpPr/>
          <p:nvPr/>
        </p:nvSpPr>
        <p:spPr>
          <a:xfrm>
            <a:off x="10109495" y="3117259"/>
            <a:ext cx="617896" cy="723069"/>
          </a:xfrm>
          <a:custGeom>
            <a:avLst/>
            <a:gdLst/>
            <a:ahLst/>
            <a:cxnLst/>
            <a:rect l="l" t="t" r="r" b="b"/>
            <a:pathLst>
              <a:path w="926844" h="1084604">
                <a:moveTo>
                  <a:pt x="0" y="0"/>
                </a:moveTo>
                <a:lnTo>
                  <a:pt x="926844" y="0"/>
                </a:lnTo>
                <a:lnTo>
                  <a:pt x="926844" y="1084604"/>
                </a:lnTo>
                <a:lnTo>
                  <a:pt x="0" y="108460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sz="935"/>
          </a:p>
        </p:txBody>
      </p:sp>
      <p:sp>
        <p:nvSpPr>
          <p:cNvPr id="31" name="TextBox 31"/>
          <p:cNvSpPr txBox="1"/>
          <p:nvPr/>
        </p:nvSpPr>
        <p:spPr>
          <a:xfrm>
            <a:off x="2581205" y="5060197"/>
            <a:ext cx="1645332" cy="553720"/>
          </a:xfrm>
          <a:prstGeom prst="rect">
            <a:avLst/>
          </a:prstGeom>
        </p:spPr>
        <p:txBody>
          <a:bodyPr lIns="0" tIns="0" rIns="0" bIns="0" rtlCol="0" anchor="t">
            <a:spAutoFit/>
          </a:bodyPr>
          <a:lstStyle/>
          <a:p>
            <a:pPr algn="ctr">
              <a:lnSpc>
                <a:spcPct val="100000"/>
              </a:lnSpc>
            </a:pPr>
            <a:r>
              <a:rPr lang="en-US" sz="1200" b="1" spc="133" dirty="0">
                <a:solidFill>
                  <a:srgbClr val="040506"/>
                </a:solidFill>
                <a:latin typeface="Times New Roman" panose="02020603050405020304" pitchFamily="18" charset="0"/>
                <a:cs typeface="Times New Roman" panose="02020603050405020304" pitchFamily="18" charset="0"/>
              </a:rPr>
              <a:t>The wastes are  burnt by electric induction method.</a:t>
            </a:r>
          </a:p>
        </p:txBody>
      </p:sp>
      <p:sp>
        <p:nvSpPr>
          <p:cNvPr id="32" name="TextBox 32"/>
          <p:cNvSpPr txBox="1"/>
          <p:nvPr/>
        </p:nvSpPr>
        <p:spPr>
          <a:xfrm>
            <a:off x="2788935" y="4477978"/>
            <a:ext cx="1324435" cy="460375"/>
          </a:xfrm>
          <a:prstGeom prst="rect">
            <a:avLst/>
          </a:prstGeom>
        </p:spPr>
        <p:txBody>
          <a:bodyPr lIns="0" tIns="0" rIns="0" bIns="0" rtlCol="0" anchor="t">
            <a:spAutoFit/>
          </a:bodyPr>
          <a:lstStyle/>
          <a:p>
            <a:pPr algn="ctr">
              <a:lnSpc>
                <a:spcPts val="3590"/>
              </a:lnSpc>
            </a:pPr>
            <a:r>
              <a:rPr lang="en-US" sz="1735" spc="36" dirty="0">
                <a:solidFill>
                  <a:srgbClr val="040506"/>
                </a:solidFill>
                <a:latin typeface="Montserrat Classic" panose="00000500000000000000"/>
              </a:rPr>
              <a:t>4</a:t>
            </a:r>
          </a:p>
        </p:txBody>
      </p:sp>
      <p:sp>
        <p:nvSpPr>
          <p:cNvPr id="33" name="TextBox 33"/>
          <p:cNvSpPr txBox="1"/>
          <p:nvPr/>
        </p:nvSpPr>
        <p:spPr>
          <a:xfrm>
            <a:off x="2419985" y="1315720"/>
            <a:ext cx="2366645" cy="1292225"/>
          </a:xfrm>
          <a:prstGeom prst="rect">
            <a:avLst/>
          </a:prstGeom>
        </p:spPr>
        <p:txBody>
          <a:bodyPr wrap="square" lIns="0" tIns="0" rIns="0" bIns="0" rtlCol="0" anchor="t">
            <a:spAutoFit/>
          </a:bodyPr>
          <a:lstStyle/>
          <a:p>
            <a:pPr algn="ctr">
              <a:lnSpc>
                <a:spcPct val="100000"/>
              </a:lnSpc>
            </a:pPr>
            <a:r>
              <a:rPr lang="en-US" sz="1200" b="1" spc="133" dirty="0">
                <a:solidFill>
                  <a:srgbClr val="040506"/>
                </a:solidFill>
                <a:latin typeface="Times New Roman" panose="02020603050405020304" pitchFamily="18" charset="0"/>
                <a:cs typeface="Times New Roman" panose="02020603050405020304" pitchFamily="18" charset="0"/>
              </a:rPr>
              <a:t>Menstrual waste are dropped in a special chamber or container. Otherwise collected from the households, educational institutions, public places etc.</a:t>
            </a:r>
          </a:p>
        </p:txBody>
      </p:sp>
      <p:sp>
        <p:nvSpPr>
          <p:cNvPr id="34" name="TextBox 34"/>
          <p:cNvSpPr txBox="1"/>
          <p:nvPr/>
        </p:nvSpPr>
        <p:spPr>
          <a:xfrm>
            <a:off x="2705920" y="827240"/>
            <a:ext cx="1324435" cy="460375"/>
          </a:xfrm>
          <a:prstGeom prst="rect">
            <a:avLst/>
          </a:prstGeom>
        </p:spPr>
        <p:txBody>
          <a:bodyPr lIns="0" tIns="0" rIns="0" bIns="0" rtlCol="0" anchor="t">
            <a:spAutoFit/>
          </a:bodyPr>
          <a:lstStyle/>
          <a:p>
            <a:pPr algn="ctr">
              <a:lnSpc>
                <a:spcPts val="3590"/>
              </a:lnSpc>
            </a:pPr>
            <a:r>
              <a:rPr lang="en-US" sz="1735" spc="36" dirty="0">
                <a:solidFill>
                  <a:srgbClr val="040506"/>
                </a:solidFill>
                <a:latin typeface="Montserrat Classic" panose="00000500000000000000"/>
              </a:rPr>
              <a:t>1</a:t>
            </a:r>
          </a:p>
        </p:txBody>
      </p:sp>
      <p:sp>
        <p:nvSpPr>
          <p:cNvPr id="35" name="TextBox 35"/>
          <p:cNvSpPr txBox="1"/>
          <p:nvPr/>
        </p:nvSpPr>
        <p:spPr>
          <a:xfrm>
            <a:off x="5429250" y="4836160"/>
            <a:ext cx="2106930" cy="738505"/>
          </a:xfrm>
          <a:prstGeom prst="rect">
            <a:avLst/>
          </a:prstGeom>
        </p:spPr>
        <p:txBody>
          <a:bodyPr wrap="square" lIns="0" tIns="0" rIns="0" bIns="0" rtlCol="0" anchor="t">
            <a:spAutoFit/>
          </a:bodyPr>
          <a:lstStyle/>
          <a:p>
            <a:pPr algn="ctr">
              <a:lnSpc>
                <a:spcPct val="100000"/>
              </a:lnSpc>
            </a:pPr>
            <a:r>
              <a:rPr lang="en-US" sz="1200" b="1" spc="133" dirty="0">
                <a:solidFill>
                  <a:srgbClr val="040506"/>
                </a:solidFill>
                <a:latin typeface="Times New Roman" panose="02020603050405020304" pitchFamily="18" charset="0"/>
                <a:cs typeface="Times New Roman" panose="02020603050405020304" pitchFamily="18" charset="0"/>
              </a:rPr>
              <a:t>The result of burning is dry ash and smoke which will be processed in its own ways. </a:t>
            </a:r>
          </a:p>
        </p:txBody>
      </p:sp>
      <p:sp>
        <p:nvSpPr>
          <p:cNvPr id="36" name="TextBox 36"/>
          <p:cNvSpPr txBox="1"/>
          <p:nvPr/>
        </p:nvSpPr>
        <p:spPr>
          <a:xfrm>
            <a:off x="6036512" y="4378699"/>
            <a:ext cx="1324435" cy="460375"/>
          </a:xfrm>
          <a:prstGeom prst="rect">
            <a:avLst/>
          </a:prstGeom>
        </p:spPr>
        <p:txBody>
          <a:bodyPr lIns="0" tIns="0" rIns="0" bIns="0" rtlCol="0" anchor="t">
            <a:spAutoFit/>
          </a:bodyPr>
          <a:lstStyle/>
          <a:p>
            <a:pPr algn="ctr">
              <a:lnSpc>
                <a:spcPts val="3590"/>
              </a:lnSpc>
            </a:pPr>
            <a:r>
              <a:rPr lang="en-US" sz="1735" spc="36" dirty="0">
                <a:solidFill>
                  <a:srgbClr val="040506"/>
                </a:solidFill>
                <a:latin typeface="Montserrat Classic" panose="00000500000000000000"/>
              </a:rPr>
              <a:t>5</a:t>
            </a:r>
          </a:p>
        </p:txBody>
      </p:sp>
      <p:sp>
        <p:nvSpPr>
          <p:cNvPr id="37" name="TextBox 37"/>
          <p:cNvSpPr txBox="1"/>
          <p:nvPr/>
        </p:nvSpPr>
        <p:spPr>
          <a:xfrm>
            <a:off x="5339715" y="1287145"/>
            <a:ext cx="2667635" cy="1833880"/>
          </a:xfrm>
          <a:prstGeom prst="rect">
            <a:avLst/>
          </a:prstGeom>
        </p:spPr>
        <p:txBody>
          <a:bodyPr wrap="square" lIns="0" tIns="0" rIns="0" bIns="0" rtlCol="0" anchor="t">
            <a:noAutofit/>
          </a:bodyPr>
          <a:lstStyle/>
          <a:p>
            <a:pPr algn="ctr">
              <a:lnSpc>
                <a:spcPct val="100000"/>
              </a:lnSpc>
            </a:pPr>
            <a:r>
              <a:rPr lang="en-US" sz="1200" b="1" spc="133" dirty="0">
                <a:solidFill>
                  <a:srgbClr val="040506"/>
                </a:solidFill>
                <a:latin typeface="Times New Roman" panose="02020603050405020304" pitchFamily="18" charset="0"/>
                <a:cs typeface="Times New Roman" panose="02020603050405020304" pitchFamily="18" charset="0"/>
              </a:rPr>
              <a:t>The count of menstrual waste is taken using sensors. </a:t>
            </a:r>
          </a:p>
          <a:p>
            <a:pPr algn="ctr">
              <a:lnSpc>
                <a:spcPct val="100000"/>
              </a:lnSpc>
            </a:pPr>
            <a:r>
              <a:rPr lang="en-US" sz="1200" b="1" spc="133" dirty="0">
                <a:solidFill>
                  <a:srgbClr val="040506"/>
                </a:solidFill>
                <a:latin typeface="Times New Roman" panose="02020603050405020304" pitchFamily="18" charset="0"/>
                <a:cs typeface="Times New Roman" panose="02020603050405020304" pitchFamily="18" charset="0"/>
              </a:rPr>
              <a:t>The menstrual waste is sterilized and dried separately to avoid the smell and germs which is in it. The dried waste are stored chamber.</a:t>
            </a:r>
          </a:p>
          <a:p>
            <a:pPr algn="ctr">
              <a:lnSpc>
                <a:spcPts val="1885"/>
              </a:lnSpc>
            </a:pPr>
            <a:endParaRPr lang="en-US" sz="1200" b="1" spc="133" dirty="0">
              <a:solidFill>
                <a:srgbClr val="040506"/>
              </a:solidFill>
              <a:latin typeface="Times New Roman" panose="02020603050405020304" pitchFamily="18" charset="0"/>
              <a:cs typeface="Times New Roman" panose="02020603050405020304" pitchFamily="18" charset="0"/>
            </a:endParaRPr>
          </a:p>
        </p:txBody>
      </p:sp>
      <p:sp>
        <p:nvSpPr>
          <p:cNvPr id="38" name="TextBox 38"/>
          <p:cNvSpPr txBox="1"/>
          <p:nvPr/>
        </p:nvSpPr>
        <p:spPr>
          <a:xfrm>
            <a:off x="6116112" y="819432"/>
            <a:ext cx="1324435" cy="460375"/>
          </a:xfrm>
          <a:prstGeom prst="rect">
            <a:avLst/>
          </a:prstGeom>
        </p:spPr>
        <p:txBody>
          <a:bodyPr lIns="0" tIns="0" rIns="0" bIns="0" rtlCol="0" anchor="t">
            <a:spAutoFit/>
          </a:bodyPr>
          <a:lstStyle/>
          <a:p>
            <a:pPr algn="ctr">
              <a:lnSpc>
                <a:spcPts val="3590"/>
              </a:lnSpc>
            </a:pPr>
            <a:r>
              <a:rPr lang="en-US" sz="1735" spc="36" dirty="0">
                <a:solidFill>
                  <a:srgbClr val="040506"/>
                </a:solidFill>
                <a:latin typeface="Montserrat Classic" panose="00000500000000000000"/>
              </a:rPr>
              <a:t>2</a:t>
            </a:r>
          </a:p>
        </p:txBody>
      </p:sp>
      <p:sp>
        <p:nvSpPr>
          <p:cNvPr id="39" name="TextBox 39"/>
          <p:cNvSpPr txBox="1"/>
          <p:nvPr/>
        </p:nvSpPr>
        <p:spPr>
          <a:xfrm>
            <a:off x="8560435" y="4846955"/>
            <a:ext cx="2261870" cy="923290"/>
          </a:xfrm>
          <a:prstGeom prst="rect">
            <a:avLst/>
          </a:prstGeom>
        </p:spPr>
        <p:txBody>
          <a:bodyPr wrap="square" lIns="0" tIns="0" rIns="0" bIns="0" rtlCol="0" anchor="t">
            <a:spAutoFit/>
          </a:bodyPr>
          <a:lstStyle/>
          <a:p>
            <a:pPr algn="ctr">
              <a:lnSpc>
                <a:spcPct val="100000"/>
              </a:lnSpc>
            </a:pPr>
            <a:r>
              <a:rPr lang="en-US" sz="1200" b="1" spc="133" dirty="0">
                <a:solidFill>
                  <a:srgbClr val="040506"/>
                </a:solidFill>
                <a:latin typeface="Times New Roman" panose="02020603050405020304" pitchFamily="18" charset="0"/>
                <a:cs typeface="Times New Roman" panose="02020603050405020304" pitchFamily="18" charset="0"/>
              </a:rPr>
              <a:t>The smoke is not allowed to escape it is condensed and made into fuel which can later be used instead petrochemical </a:t>
            </a:r>
          </a:p>
        </p:txBody>
      </p:sp>
      <p:sp>
        <p:nvSpPr>
          <p:cNvPr id="40" name="TextBox 40"/>
          <p:cNvSpPr txBox="1"/>
          <p:nvPr/>
        </p:nvSpPr>
        <p:spPr>
          <a:xfrm>
            <a:off x="9283627" y="4290837"/>
            <a:ext cx="1324435" cy="460375"/>
          </a:xfrm>
          <a:prstGeom prst="rect">
            <a:avLst/>
          </a:prstGeom>
        </p:spPr>
        <p:txBody>
          <a:bodyPr lIns="0" tIns="0" rIns="0" bIns="0" rtlCol="0" anchor="t">
            <a:spAutoFit/>
          </a:bodyPr>
          <a:lstStyle/>
          <a:p>
            <a:pPr algn="ctr">
              <a:lnSpc>
                <a:spcPts val="3590"/>
              </a:lnSpc>
            </a:pPr>
            <a:r>
              <a:rPr lang="en-US" sz="1735" spc="36" dirty="0">
                <a:solidFill>
                  <a:srgbClr val="040506"/>
                </a:solidFill>
                <a:latin typeface="Montserrat Classic" panose="00000500000000000000"/>
              </a:rPr>
              <a:t>6</a:t>
            </a:r>
          </a:p>
        </p:txBody>
      </p:sp>
      <p:sp>
        <p:nvSpPr>
          <p:cNvPr id="41" name="TextBox 41"/>
          <p:cNvSpPr txBox="1"/>
          <p:nvPr/>
        </p:nvSpPr>
        <p:spPr>
          <a:xfrm>
            <a:off x="8560435" y="1287145"/>
            <a:ext cx="2392680" cy="1107440"/>
          </a:xfrm>
          <a:prstGeom prst="rect">
            <a:avLst/>
          </a:prstGeom>
        </p:spPr>
        <p:txBody>
          <a:bodyPr wrap="square" lIns="0" tIns="0" rIns="0" bIns="0" rtlCol="0" anchor="t">
            <a:spAutoFit/>
          </a:bodyPr>
          <a:lstStyle/>
          <a:p>
            <a:pPr algn="ctr">
              <a:lnSpc>
                <a:spcPct val="100000"/>
              </a:lnSpc>
            </a:pPr>
            <a:r>
              <a:rPr lang="en-US" sz="1200" b="1" spc="133" dirty="0">
                <a:solidFill>
                  <a:srgbClr val="040506"/>
                </a:solidFill>
                <a:latin typeface="Times New Roman" panose="02020603050405020304" pitchFamily="18" charset="0"/>
                <a:cs typeface="Times New Roman" panose="02020603050405020304" pitchFamily="18" charset="0"/>
              </a:rPr>
              <a:t>After storing if it reaches a certain limit the burning chamber automatically functions when it reaches maximum temperature it is auto switched OFF</a:t>
            </a:r>
          </a:p>
        </p:txBody>
      </p:sp>
      <p:sp>
        <p:nvSpPr>
          <p:cNvPr id="42" name="TextBox 42"/>
          <p:cNvSpPr txBox="1"/>
          <p:nvPr/>
        </p:nvSpPr>
        <p:spPr>
          <a:xfrm>
            <a:off x="9283870" y="862083"/>
            <a:ext cx="1324435" cy="460375"/>
          </a:xfrm>
          <a:prstGeom prst="rect">
            <a:avLst/>
          </a:prstGeom>
        </p:spPr>
        <p:txBody>
          <a:bodyPr lIns="0" tIns="0" rIns="0" bIns="0" rtlCol="0" anchor="t">
            <a:spAutoFit/>
          </a:bodyPr>
          <a:lstStyle/>
          <a:p>
            <a:pPr algn="ctr">
              <a:lnSpc>
                <a:spcPts val="3590"/>
              </a:lnSpc>
            </a:pPr>
            <a:r>
              <a:rPr lang="en-US" sz="1735" spc="36" dirty="0">
                <a:solidFill>
                  <a:srgbClr val="040506"/>
                </a:solidFill>
                <a:latin typeface="Montserrat Classic" panose="00000500000000000000"/>
              </a:rPr>
              <a:t>3</a:t>
            </a:r>
          </a:p>
        </p:txBody>
      </p:sp>
      <p:pic>
        <p:nvPicPr>
          <p:cNvPr id="44" name="Picture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33534" y="2833849"/>
            <a:ext cx="1193542" cy="123540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8" name="Picture 4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90715" y="2860895"/>
            <a:ext cx="1107793" cy="113293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0" name="Picture 4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891428" y="5773841"/>
            <a:ext cx="548687" cy="782388"/>
          </a:xfrm>
          <a:prstGeom prst="rect">
            <a:avLst/>
          </a:prstGeom>
          <a:ln>
            <a:noFill/>
          </a:ln>
          <a:effectLst>
            <a:outerShdw blurRad="190500" algn="tl" rotWithShape="0">
              <a:srgbClr val="000000">
                <a:alpha val="70000"/>
              </a:srgbClr>
            </a:outerShdw>
          </a:effectLst>
        </p:spPr>
      </p:pic>
      <p:pic>
        <p:nvPicPr>
          <p:cNvPr id="56" name="Picture 5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8891" y="5610632"/>
            <a:ext cx="957897" cy="952985"/>
          </a:xfrm>
          <a:prstGeom prst="rect">
            <a:avLst/>
          </a:prstGeom>
          <a:ln>
            <a:noFill/>
          </a:ln>
          <a:effectLst>
            <a:outerShdw blurRad="190500" algn="tl" rotWithShape="0">
              <a:srgbClr val="000000">
                <a:alpha val="70000"/>
              </a:srgbClr>
            </a:outerShdw>
          </a:effectLst>
        </p:spPr>
      </p:pic>
      <p:pic>
        <p:nvPicPr>
          <p:cNvPr id="58" name="Picture 5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17571" y="2846399"/>
            <a:ext cx="1243584" cy="12435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0" name="Picture 5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92417" y="2797983"/>
            <a:ext cx="1243584" cy="12435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2" name="Picture 6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0919" y="3413759"/>
            <a:ext cx="10161" cy="30483"/>
          </a:xfrm>
          <a:prstGeom prst="rect">
            <a:avLst/>
          </a:prstGeom>
        </p:spPr>
      </p:pic>
      <p:pic>
        <p:nvPicPr>
          <p:cNvPr id="64" name="Picture 6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21194" y="2800934"/>
            <a:ext cx="1122993" cy="124358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6" name="Picture 6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9795723" y="2854294"/>
            <a:ext cx="1267546" cy="116983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7" name="TextBox 66"/>
          <p:cNvSpPr txBox="1"/>
          <p:nvPr/>
        </p:nvSpPr>
        <p:spPr>
          <a:xfrm>
            <a:off x="4317117" y="164933"/>
            <a:ext cx="3423797" cy="768350"/>
          </a:xfrm>
          <a:prstGeom prst="rect">
            <a:avLst/>
          </a:prstGeom>
          <a:noFill/>
        </p:spPr>
        <p:txBody>
          <a:bodyPr wrap="square" rtlCol="0">
            <a:spAutoFit/>
          </a:bodyPr>
          <a:lstStyle/>
          <a:p>
            <a:r>
              <a:rPr lang="en-US" sz="4400" b="1" u="sng" dirty="0">
                <a:latin typeface="Times New Roman" panose="02020603050405020304" pitchFamily="18" charset="0"/>
                <a:cs typeface="Times New Roman" panose="02020603050405020304" pitchFamily="18" charset="0"/>
              </a:rPr>
              <a:t>PROCESS</a:t>
            </a:r>
            <a:endParaRPr lang="en-IN" sz="4400" b="1" u="sng"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6487415" y="1738180"/>
            <a:ext cx="4281531" cy="4281997"/>
            <a:chOff x="0" y="0"/>
            <a:chExt cx="6603840" cy="6604560"/>
          </a:xfrm>
        </p:grpSpPr>
        <p:sp>
          <p:nvSpPr>
            <p:cNvPr id="4" name="Freeform 4"/>
            <p:cNvSpPr/>
            <p:nvPr/>
          </p:nvSpPr>
          <p:spPr>
            <a:xfrm>
              <a:off x="0" y="0"/>
              <a:ext cx="6603873" cy="6604508"/>
            </a:xfrm>
            <a:custGeom>
              <a:avLst/>
              <a:gdLst/>
              <a:ahLst/>
              <a:cxnLst/>
              <a:rect l="l" t="t" r="r" b="b"/>
              <a:pathLst>
                <a:path w="6603873" h="6604508">
                  <a:moveTo>
                    <a:pt x="0" y="3302254"/>
                  </a:moveTo>
                  <a:cubicBezTo>
                    <a:pt x="0" y="1478534"/>
                    <a:pt x="1478280" y="0"/>
                    <a:pt x="3301873" y="0"/>
                  </a:cubicBezTo>
                  <a:lnTo>
                    <a:pt x="3301873" y="25527"/>
                  </a:lnTo>
                  <a:lnTo>
                    <a:pt x="3301873" y="0"/>
                  </a:lnTo>
                  <a:cubicBezTo>
                    <a:pt x="5125466" y="0"/>
                    <a:pt x="6603873" y="1478534"/>
                    <a:pt x="6603873" y="3302254"/>
                  </a:cubicBezTo>
                  <a:cubicBezTo>
                    <a:pt x="6603873" y="5125974"/>
                    <a:pt x="5125466" y="6604508"/>
                    <a:pt x="3301873" y="6604508"/>
                  </a:cubicBezTo>
                  <a:lnTo>
                    <a:pt x="3301873" y="6578981"/>
                  </a:lnTo>
                  <a:lnTo>
                    <a:pt x="3301873" y="6604508"/>
                  </a:lnTo>
                  <a:cubicBezTo>
                    <a:pt x="1478280" y="6604508"/>
                    <a:pt x="0" y="5126101"/>
                    <a:pt x="0" y="3302254"/>
                  </a:cubicBezTo>
                  <a:lnTo>
                    <a:pt x="25527" y="3302254"/>
                  </a:lnTo>
                  <a:lnTo>
                    <a:pt x="46990" y="3316097"/>
                  </a:lnTo>
                  <a:cubicBezTo>
                    <a:pt x="40894" y="3325622"/>
                    <a:pt x="29210" y="3330067"/>
                    <a:pt x="18288" y="3326892"/>
                  </a:cubicBezTo>
                  <a:cubicBezTo>
                    <a:pt x="7366" y="3323717"/>
                    <a:pt x="0" y="3313684"/>
                    <a:pt x="0" y="3302254"/>
                  </a:cubicBezTo>
                  <a:moveTo>
                    <a:pt x="51181" y="3302254"/>
                  </a:moveTo>
                  <a:lnTo>
                    <a:pt x="25527" y="3302254"/>
                  </a:lnTo>
                  <a:lnTo>
                    <a:pt x="4064" y="3288538"/>
                  </a:lnTo>
                  <a:cubicBezTo>
                    <a:pt x="10160" y="3279013"/>
                    <a:pt x="21844" y="3274568"/>
                    <a:pt x="32766" y="3277743"/>
                  </a:cubicBezTo>
                  <a:cubicBezTo>
                    <a:pt x="43688" y="3280918"/>
                    <a:pt x="51181" y="3290951"/>
                    <a:pt x="51181" y="3302254"/>
                  </a:cubicBezTo>
                  <a:cubicBezTo>
                    <a:pt x="51181" y="5097780"/>
                    <a:pt x="1506601" y="6553454"/>
                    <a:pt x="3302000" y="6553454"/>
                  </a:cubicBezTo>
                  <a:cubicBezTo>
                    <a:pt x="5097399" y="6553454"/>
                    <a:pt x="6552819" y="5097907"/>
                    <a:pt x="6552819" y="3302254"/>
                  </a:cubicBezTo>
                  <a:lnTo>
                    <a:pt x="6578346" y="3302254"/>
                  </a:lnTo>
                  <a:lnTo>
                    <a:pt x="6552819" y="3302254"/>
                  </a:lnTo>
                  <a:cubicBezTo>
                    <a:pt x="6552819" y="1506728"/>
                    <a:pt x="5097399" y="51054"/>
                    <a:pt x="3302000" y="51054"/>
                  </a:cubicBezTo>
                  <a:lnTo>
                    <a:pt x="3302000" y="25527"/>
                  </a:lnTo>
                  <a:lnTo>
                    <a:pt x="3302000" y="51181"/>
                  </a:lnTo>
                  <a:cubicBezTo>
                    <a:pt x="1506601" y="51181"/>
                    <a:pt x="51181" y="1506728"/>
                    <a:pt x="51181" y="3302381"/>
                  </a:cubicBezTo>
                  <a:close/>
                </a:path>
              </a:pathLst>
            </a:custGeom>
            <a:solidFill>
              <a:srgbClr val="999999"/>
            </a:solidFill>
          </p:spPr>
          <p:txBody>
            <a:bodyPr/>
            <a:lstStyle/>
            <a:p>
              <a:endParaRPr lang="en-IN" sz="935"/>
            </a:p>
          </p:txBody>
        </p:sp>
      </p:grpSp>
      <p:grpSp>
        <p:nvGrpSpPr>
          <p:cNvPr id="5" name="Group 5"/>
          <p:cNvGrpSpPr/>
          <p:nvPr/>
        </p:nvGrpSpPr>
        <p:grpSpPr>
          <a:xfrm>
            <a:off x="7240605" y="2852209"/>
            <a:ext cx="872925" cy="1418152"/>
            <a:chOff x="0" y="0"/>
            <a:chExt cx="1346400" cy="2187360"/>
          </a:xfrm>
        </p:grpSpPr>
        <p:sp>
          <p:nvSpPr>
            <p:cNvPr id="6" name="Freeform 6"/>
            <p:cNvSpPr/>
            <p:nvPr/>
          </p:nvSpPr>
          <p:spPr>
            <a:xfrm>
              <a:off x="0" y="0"/>
              <a:ext cx="1346454" cy="2187448"/>
            </a:xfrm>
            <a:custGeom>
              <a:avLst/>
              <a:gdLst/>
              <a:ahLst/>
              <a:cxnLst/>
              <a:rect l="l" t="t" r="r" b="b"/>
              <a:pathLst>
                <a:path w="1346454" h="2187448">
                  <a:moveTo>
                    <a:pt x="1346454" y="472694"/>
                  </a:moveTo>
                  <a:cubicBezTo>
                    <a:pt x="993775" y="0"/>
                    <a:pt x="993775" y="0"/>
                    <a:pt x="993775" y="0"/>
                  </a:cubicBezTo>
                  <a:cubicBezTo>
                    <a:pt x="697230" y="216281"/>
                    <a:pt x="464820" y="512826"/>
                    <a:pt x="328549" y="849249"/>
                  </a:cubicBezTo>
                  <a:cubicBezTo>
                    <a:pt x="0" y="897382"/>
                    <a:pt x="0" y="897382"/>
                    <a:pt x="0" y="897382"/>
                  </a:cubicBezTo>
                  <a:cubicBezTo>
                    <a:pt x="240411" y="1129792"/>
                    <a:pt x="240411" y="1129792"/>
                    <a:pt x="240411" y="1129792"/>
                  </a:cubicBezTo>
                  <a:cubicBezTo>
                    <a:pt x="208407" y="1274064"/>
                    <a:pt x="184277" y="1426210"/>
                    <a:pt x="184277" y="1586484"/>
                  </a:cubicBezTo>
                  <a:cubicBezTo>
                    <a:pt x="184277" y="1794764"/>
                    <a:pt x="216281" y="1995170"/>
                    <a:pt x="280416" y="2187448"/>
                  </a:cubicBezTo>
                  <a:cubicBezTo>
                    <a:pt x="865505" y="1971040"/>
                    <a:pt x="865505" y="1971040"/>
                    <a:pt x="865505" y="1971040"/>
                  </a:cubicBezTo>
                  <a:cubicBezTo>
                    <a:pt x="817372" y="1842897"/>
                    <a:pt x="793369" y="1698625"/>
                    <a:pt x="793369" y="1554353"/>
                  </a:cubicBezTo>
                  <a:cubicBezTo>
                    <a:pt x="793369" y="1105662"/>
                    <a:pt x="1017778" y="713105"/>
                    <a:pt x="1346327" y="472694"/>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7" name="Group 7"/>
          <p:cNvGrpSpPr/>
          <p:nvPr/>
        </p:nvGrpSpPr>
        <p:grpSpPr>
          <a:xfrm>
            <a:off x="7421725" y="4128452"/>
            <a:ext cx="1204355" cy="1014833"/>
            <a:chOff x="0" y="0"/>
            <a:chExt cx="1857600" cy="1565280"/>
          </a:xfrm>
        </p:grpSpPr>
        <p:sp>
          <p:nvSpPr>
            <p:cNvPr id="8" name="Freeform 8"/>
            <p:cNvSpPr/>
            <p:nvPr/>
          </p:nvSpPr>
          <p:spPr>
            <a:xfrm>
              <a:off x="0" y="0"/>
              <a:ext cx="1857629" cy="1565275"/>
            </a:xfrm>
            <a:custGeom>
              <a:avLst/>
              <a:gdLst/>
              <a:ahLst/>
              <a:cxnLst/>
              <a:rect l="l" t="t" r="r" b="b"/>
              <a:pathLst>
                <a:path w="1857629" h="1565275">
                  <a:moveTo>
                    <a:pt x="1857629" y="931164"/>
                  </a:moveTo>
                  <a:cubicBezTo>
                    <a:pt x="1265047" y="931164"/>
                    <a:pt x="760603" y="537845"/>
                    <a:pt x="584454" y="0"/>
                  </a:cubicBezTo>
                  <a:cubicBezTo>
                    <a:pt x="0" y="216789"/>
                    <a:pt x="0" y="216789"/>
                    <a:pt x="0" y="216789"/>
                  </a:cubicBezTo>
                  <a:cubicBezTo>
                    <a:pt x="112141" y="569976"/>
                    <a:pt x="320294" y="874903"/>
                    <a:pt x="592455" y="1099693"/>
                  </a:cubicBezTo>
                  <a:cubicBezTo>
                    <a:pt x="536448" y="1444879"/>
                    <a:pt x="536448" y="1444879"/>
                    <a:pt x="536448" y="1444879"/>
                  </a:cubicBezTo>
                  <a:cubicBezTo>
                    <a:pt x="840740" y="1284351"/>
                    <a:pt x="840740" y="1284351"/>
                    <a:pt x="840740" y="1284351"/>
                  </a:cubicBezTo>
                  <a:cubicBezTo>
                    <a:pt x="1137031" y="1461008"/>
                    <a:pt x="1489329" y="1565275"/>
                    <a:pt x="1857629" y="1565275"/>
                  </a:cubicBezTo>
                  <a:lnTo>
                    <a:pt x="1857629" y="931164"/>
                  </a:ln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9" name="Group 9"/>
          <p:cNvGrpSpPr/>
          <p:nvPr/>
        </p:nvGrpSpPr>
        <p:grpSpPr>
          <a:xfrm>
            <a:off x="8626080" y="4128452"/>
            <a:ext cx="1204355" cy="1014833"/>
            <a:chOff x="0" y="0"/>
            <a:chExt cx="1857600" cy="1565280"/>
          </a:xfrm>
        </p:grpSpPr>
        <p:sp>
          <p:nvSpPr>
            <p:cNvPr id="10" name="Freeform 10"/>
            <p:cNvSpPr/>
            <p:nvPr/>
          </p:nvSpPr>
          <p:spPr>
            <a:xfrm>
              <a:off x="0" y="0"/>
              <a:ext cx="1857629" cy="1565275"/>
            </a:xfrm>
            <a:custGeom>
              <a:avLst/>
              <a:gdLst/>
              <a:ahLst/>
              <a:cxnLst/>
              <a:rect l="l" t="t" r="r" b="b"/>
              <a:pathLst>
                <a:path w="1857629" h="1565275">
                  <a:moveTo>
                    <a:pt x="1857629" y="216789"/>
                  </a:moveTo>
                  <a:cubicBezTo>
                    <a:pt x="1273048" y="0"/>
                    <a:pt x="1273048" y="0"/>
                    <a:pt x="1273048" y="0"/>
                  </a:cubicBezTo>
                  <a:cubicBezTo>
                    <a:pt x="1096899" y="537845"/>
                    <a:pt x="592455" y="931164"/>
                    <a:pt x="0" y="931164"/>
                  </a:cubicBezTo>
                  <a:cubicBezTo>
                    <a:pt x="0" y="1565275"/>
                    <a:pt x="0" y="1565275"/>
                    <a:pt x="0" y="1565275"/>
                  </a:cubicBezTo>
                  <a:cubicBezTo>
                    <a:pt x="368300" y="1565275"/>
                    <a:pt x="720598" y="1460881"/>
                    <a:pt x="1016889" y="1284351"/>
                  </a:cubicBezTo>
                  <a:cubicBezTo>
                    <a:pt x="1321181" y="1444879"/>
                    <a:pt x="1321181" y="1444879"/>
                    <a:pt x="1321181" y="1444879"/>
                  </a:cubicBezTo>
                  <a:cubicBezTo>
                    <a:pt x="1265174" y="1099693"/>
                    <a:pt x="1265174" y="1099693"/>
                    <a:pt x="1265174" y="1099693"/>
                  </a:cubicBezTo>
                  <a:cubicBezTo>
                    <a:pt x="1537462" y="874903"/>
                    <a:pt x="1745615" y="569849"/>
                    <a:pt x="1857629" y="216662"/>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1" name="Group 11"/>
          <p:cNvGrpSpPr/>
          <p:nvPr/>
        </p:nvGrpSpPr>
        <p:grpSpPr>
          <a:xfrm>
            <a:off x="9140499" y="2852209"/>
            <a:ext cx="871057" cy="1418152"/>
            <a:chOff x="0" y="0"/>
            <a:chExt cx="1343520" cy="2187360"/>
          </a:xfrm>
        </p:grpSpPr>
        <p:sp>
          <p:nvSpPr>
            <p:cNvPr id="12" name="Freeform 12"/>
            <p:cNvSpPr/>
            <p:nvPr/>
          </p:nvSpPr>
          <p:spPr>
            <a:xfrm>
              <a:off x="0" y="0"/>
              <a:ext cx="1343533" cy="2187321"/>
            </a:xfrm>
            <a:custGeom>
              <a:avLst/>
              <a:gdLst/>
              <a:ahLst/>
              <a:cxnLst/>
              <a:rect l="l" t="t" r="r" b="b"/>
              <a:pathLst>
                <a:path w="1343533" h="2187321">
                  <a:moveTo>
                    <a:pt x="1343533" y="897382"/>
                  </a:moveTo>
                  <a:cubicBezTo>
                    <a:pt x="1015619" y="849249"/>
                    <a:pt x="1015619" y="849249"/>
                    <a:pt x="1015619" y="849249"/>
                  </a:cubicBezTo>
                  <a:cubicBezTo>
                    <a:pt x="879729" y="512826"/>
                    <a:pt x="647827" y="216281"/>
                    <a:pt x="351917" y="0"/>
                  </a:cubicBezTo>
                  <a:cubicBezTo>
                    <a:pt x="0" y="472694"/>
                    <a:pt x="0" y="472694"/>
                    <a:pt x="0" y="472694"/>
                  </a:cubicBezTo>
                  <a:cubicBezTo>
                    <a:pt x="327914" y="713105"/>
                    <a:pt x="551815" y="1105662"/>
                    <a:pt x="551815" y="1554353"/>
                  </a:cubicBezTo>
                  <a:cubicBezTo>
                    <a:pt x="551815" y="1698625"/>
                    <a:pt x="527812" y="1842770"/>
                    <a:pt x="479806" y="1971040"/>
                  </a:cubicBezTo>
                  <a:cubicBezTo>
                    <a:pt x="1063625" y="2187321"/>
                    <a:pt x="1063625" y="2187321"/>
                    <a:pt x="1063625" y="2187321"/>
                  </a:cubicBezTo>
                  <a:cubicBezTo>
                    <a:pt x="1127633" y="1995043"/>
                    <a:pt x="1159637" y="1794764"/>
                    <a:pt x="1159637" y="1586357"/>
                  </a:cubicBezTo>
                  <a:cubicBezTo>
                    <a:pt x="1159637" y="1426083"/>
                    <a:pt x="1135634" y="1273937"/>
                    <a:pt x="1103630" y="1129665"/>
                  </a:cubicBezTo>
                  <a:lnTo>
                    <a:pt x="1343533" y="897255"/>
                  </a:ln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3" name="Group 13"/>
          <p:cNvGrpSpPr/>
          <p:nvPr/>
        </p:nvGrpSpPr>
        <p:grpSpPr>
          <a:xfrm>
            <a:off x="7882927" y="2430217"/>
            <a:ext cx="1486305" cy="728682"/>
            <a:chOff x="0" y="0"/>
            <a:chExt cx="2292480" cy="1123920"/>
          </a:xfrm>
        </p:grpSpPr>
        <p:sp>
          <p:nvSpPr>
            <p:cNvPr id="14" name="Freeform 14"/>
            <p:cNvSpPr/>
            <p:nvPr/>
          </p:nvSpPr>
          <p:spPr>
            <a:xfrm>
              <a:off x="0" y="0"/>
              <a:ext cx="2292477" cy="1123950"/>
            </a:xfrm>
            <a:custGeom>
              <a:avLst/>
              <a:gdLst/>
              <a:ahLst/>
              <a:cxnLst/>
              <a:rect l="l" t="t" r="r" b="b"/>
              <a:pathLst>
                <a:path w="2292477" h="1123950">
                  <a:moveTo>
                    <a:pt x="1290574" y="280924"/>
                  </a:moveTo>
                  <a:cubicBezTo>
                    <a:pt x="1146302" y="0"/>
                    <a:pt x="1146302" y="0"/>
                    <a:pt x="1146302" y="0"/>
                  </a:cubicBezTo>
                  <a:cubicBezTo>
                    <a:pt x="1001903" y="280924"/>
                    <a:pt x="1001903" y="280924"/>
                    <a:pt x="1001903" y="280924"/>
                  </a:cubicBezTo>
                  <a:cubicBezTo>
                    <a:pt x="625221" y="313055"/>
                    <a:pt x="280543" y="441579"/>
                    <a:pt x="0" y="650240"/>
                  </a:cubicBezTo>
                  <a:cubicBezTo>
                    <a:pt x="352679" y="1123950"/>
                    <a:pt x="352679" y="1123950"/>
                    <a:pt x="352679" y="1123950"/>
                  </a:cubicBezTo>
                  <a:cubicBezTo>
                    <a:pt x="577088" y="955294"/>
                    <a:pt x="849630" y="859028"/>
                    <a:pt x="1146302" y="859028"/>
                  </a:cubicBezTo>
                  <a:cubicBezTo>
                    <a:pt x="1442974" y="859028"/>
                    <a:pt x="1715389" y="955421"/>
                    <a:pt x="1939798" y="1123950"/>
                  </a:cubicBezTo>
                  <a:cubicBezTo>
                    <a:pt x="2292477" y="650240"/>
                    <a:pt x="2292477" y="650240"/>
                    <a:pt x="2292477" y="650240"/>
                  </a:cubicBezTo>
                  <a:cubicBezTo>
                    <a:pt x="2011934" y="441452"/>
                    <a:pt x="1667256" y="313055"/>
                    <a:pt x="1290574" y="280924"/>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5" name="Group 15"/>
          <p:cNvGrpSpPr/>
          <p:nvPr/>
        </p:nvGrpSpPr>
        <p:grpSpPr>
          <a:xfrm>
            <a:off x="7998228" y="3224719"/>
            <a:ext cx="1255704" cy="1255704"/>
            <a:chOff x="0" y="0"/>
            <a:chExt cx="1936800" cy="1936800"/>
          </a:xfrm>
        </p:grpSpPr>
        <p:sp>
          <p:nvSpPr>
            <p:cNvPr id="16" name="Freeform 16"/>
            <p:cNvSpPr/>
            <p:nvPr/>
          </p:nvSpPr>
          <p:spPr>
            <a:xfrm>
              <a:off x="0" y="0"/>
              <a:ext cx="1936750" cy="1936750"/>
            </a:xfrm>
            <a:custGeom>
              <a:avLst/>
              <a:gdLst/>
              <a:ahLst/>
              <a:cxnLst/>
              <a:rect l="l" t="t" r="r" b="b"/>
              <a:pathLst>
                <a:path w="1936750" h="1936750">
                  <a:moveTo>
                    <a:pt x="0" y="968375"/>
                  </a:moveTo>
                  <a:cubicBezTo>
                    <a:pt x="0" y="433578"/>
                    <a:pt x="433578" y="0"/>
                    <a:pt x="968375" y="0"/>
                  </a:cubicBezTo>
                  <a:cubicBezTo>
                    <a:pt x="1503172" y="0"/>
                    <a:pt x="1936750" y="433578"/>
                    <a:pt x="1936750" y="968375"/>
                  </a:cubicBezTo>
                  <a:cubicBezTo>
                    <a:pt x="1936750" y="1503172"/>
                    <a:pt x="1503172" y="1936750"/>
                    <a:pt x="968375" y="1936750"/>
                  </a:cubicBezTo>
                  <a:cubicBezTo>
                    <a:pt x="433578" y="1936750"/>
                    <a:pt x="0" y="1503172"/>
                    <a:pt x="0" y="968375"/>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7" name="Group 17"/>
          <p:cNvGrpSpPr/>
          <p:nvPr/>
        </p:nvGrpSpPr>
        <p:grpSpPr>
          <a:xfrm>
            <a:off x="8158809" y="1300084"/>
            <a:ext cx="936410" cy="936410"/>
            <a:chOff x="0" y="0"/>
            <a:chExt cx="1444320" cy="1444320"/>
          </a:xfrm>
        </p:grpSpPr>
        <p:sp>
          <p:nvSpPr>
            <p:cNvPr id="18" name="Freeform 18"/>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19" name="Group 19"/>
          <p:cNvGrpSpPr/>
          <p:nvPr/>
        </p:nvGrpSpPr>
        <p:grpSpPr>
          <a:xfrm>
            <a:off x="10223485" y="2763516"/>
            <a:ext cx="936410" cy="936877"/>
            <a:chOff x="0" y="0"/>
            <a:chExt cx="1444320" cy="1445040"/>
          </a:xfrm>
        </p:grpSpPr>
        <p:sp>
          <p:nvSpPr>
            <p:cNvPr id="20" name="Freeform 20"/>
            <p:cNvSpPr/>
            <p:nvPr/>
          </p:nvSpPr>
          <p:spPr>
            <a:xfrm>
              <a:off x="0" y="0"/>
              <a:ext cx="1444244" cy="1445006"/>
            </a:xfrm>
            <a:custGeom>
              <a:avLst/>
              <a:gdLst/>
              <a:ahLst/>
              <a:cxnLst/>
              <a:rect l="l" t="t" r="r" b="b"/>
              <a:pathLst>
                <a:path w="1444244" h="1445006">
                  <a:moveTo>
                    <a:pt x="0" y="722503"/>
                  </a:moveTo>
                  <a:cubicBezTo>
                    <a:pt x="0" y="323469"/>
                    <a:pt x="323342" y="0"/>
                    <a:pt x="722122" y="0"/>
                  </a:cubicBezTo>
                  <a:cubicBezTo>
                    <a:pt x="1120902" y="0"/>
                    <a:pt x="1444244" y="323469"/>
                    <a:pt x="1444244" y="722503"/>
                  </a:cubicBezTo>
                  <a:cubicBezTo>
                    <a:pt x="1444244" y="1121537"/>
                    <a:pt x="1120902" y="1445006"/>
                    <a:pt x="722122" y="1445006"/>
                  </a:cubicBezTo>
                  <a:cubicBezTo>
                    <a:pt x="323342" y="1445006"/>
                    <a:pt x="0" y="1121537"/>
                    <a:pt x="0" y="722503"/>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21" name="Group 21"/>
          <p:cNvGrpSpPr/>
          <p:nvPr/>
        </p:nvGrpSpPr>
        <p:grpSpPr>
          <a:xfrm>
            <a:off x="9453725" y="5147486"/>
            <a:ext cx="936410" cy="936410"/>
            <a:chOff x="0" y="0"/>
            <a:chExt cx="1444320" cy="1444320"/>
          </a:xfrm>
        </p:grpSpPr>
        <p:sp>
          <p:nvSpPr>
            <p:cNvPr id="22" name="Freeform 22"/>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23" name="Group 23"/>
          <p:cNvGrpSpPr/>
          <p:nvPr/>
        </p:nvGrpSpPr>
        <p:grpSpPr>
          <a:xfrm>
            <a:off x="6917576" y="5147486"/>
            <a:ext cx="936410" cy="936410"/>
            <a:chOff x="0" y="0"/>
            <a:chExt cx="1444320" cy="1444320"/>
          </a:xfrm>
        </p:grpSpPr>
        <p:sp>
          <p:nvSpPr>
            <p:cNvPr id="24" name="Freeform 24"/>
            <p:cNvSpPr/>
            <p:nvPr/>
          </p:nvSpPr>
          <p:spPr>
            <a:xfrm>
              <a:off x="0" y="0"/>
              <a:ext cx="1444244" cy="1444244"/>
            </a:xfrm>
            <a:custGeom>
              <a:avLst/>
              <a:gdLst/>
              <a:ahLst/>
              <a:cxnLst/>
              <a:rect l="l" t="t" r="r" b="b"/>
              <a:pathLst>
                <a:path w="1444244" h="1444244">
                  <a:moveTo>
                    <a:pt x="0" y="722122"/>
                  </a:moveTo>
                  <a:cubicBezTo>
                    <a:pt x="0" y="323342"/>
                    <a:pt x="323342" y="0"/>
                    <a:pt x="722122" y="0"/>
                  </a:cubicBezTo>
                  <a:cubicBezTo>
                    <a:pt x="1120902" y="0"/>
                    <a:pt x="1444244" y="323342"/>
                    <a:pt x="1444244" y="722122"/>
                  </a:cubicBezTo>
                  <a:cubicBezTo>
                    <a:pt x="1444244" y="1120902"/>
                    <a:pt x="1120902" y="1444244"/>
                    <a:pt x="722122" y="1444244"/>
                  </a:cubicBezTo>
                  <a:cubicBezTo>
                    <a:pt x="323342" y="1444244"/>
                    <a:pt x="0" y="1121029"/>
                    <a:pt x="0" y="722122"/>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grpSp>
        <p:nvGrpSpPr>
          <p:cNvPr id="25" name="Group 25"/>
          <p:cNvGrpSpPr/>
          <p:nvPr/>
        </p:nvGrpSpPr>
        <p:grpSpPr>
          <a:xfrm>
            <a:off x="6096000" y="2763516"/>
            <a:ext cx="936877" cy="936877"/>
            <a:chOff x="0" y="0"/>
            <a:chExt cx="1445040" cy="1445040"/>
          </a:xfrm>
        </p:grpSpPr>
        <p:sp>
          <p:nvSpPr>
            <p:cNvPr id="26" name="Freeform 26"/>
            <p:cNvSpPr/>
            <p:nvPr/>
          </p:nvSpPr>
          <p:spPr>
            <a:xfrm>
              <a:off x="0" y="0"/>
              <a:ext cx="1445006" cy="1445006"/>
            </a:xfrm>
            <a:custGeom>
              <a:avLst/>
              <a:gdLst/>
              <a:ahLst/>
              <a:cxnLst/>
              <a:rect l="l" t="t" r="r" b="b"/>
              <a:pathLst>
                <a:path w="1445006" h="1445006">
                  <a:moveTo>
                    <a:pt x="0" y="722503"/>
                  </a:moveTo>
                  <a:cubicBezTo>
                    <a:pt x="0" y="323469"/>
                    <a:pt x="323469" y="0"/>
                    <a:pt x="722503" y="0"/>
                  </a:cubicBezTo>
                  <a:cubicBezTo>
                    <a:pt x="1121537" y="0"/>
                    <a:pt x="1445006" y="323469"/>
                    <a:pt x="1445006" y="722503"/>
                  </a:cubicBezTo>
                  <a:cubicBezTo>
                    <a:pt x="1445006" y="1121537"/>
                    <a:pt x="1121537" y="1445006"/>
                    <a:pt x="722503" y="1445006"/>
                  </a:cubicBezTo>
                  <a:cubicBezTo>
                    <a:pt x="323469" y="1445006"/>
                    <a:pt x="0" y="1121537"/>
                    <a:pt x="0" y="722503"/>
                  </a:cubicBezTo>
                  <a:close/>
                </a:path>
              </a:pathLst>
            </a:custGeom>
            <a:gradFill rotWithShape="1">
              <a:gsLst>
                <a:gs pos="0">
                  <a:srgbClr val="000000">
                    <a:alpha val="100000"/>
                  </a:srgbClr>
                </a:gs>
                <a:gs pos="100000">
                  <a:srgbClr val="555555">
                    <a:alpha val="100000"/>
                  </a:srgbClr>
                </a:gs>
              </a:gsLst>
              <a:lin ang="0"/>
            </a:gradFill>
          </p:spPr>
          <p:txBody>
            <a:bodyPr/>
            <a:lstStyle/>
            <a:p>
              <a:endParaRPr lang="en-IN" sz="935"/>
            </a:p>
          </p:txBody>
        </p:sp>
      </p:grpSp>
      <p:sp>
        <p:nvSpPr>
          <p:cNvPr id="27" name="TextBox 27"/>
          <p:cNvSpPr txBox="1"/>
          <p:nvPr/>
        </p:nvSpPr>
        <p:spPr>
          <a:xfrm>
            <a:off x="882600" y="1056799"/>
            <a:ext cx="4010512" cy="934720"/>
          </a:xfrm>
          <a:prstGeom prst="rect">
            <a:avLst/>
          </a:prstGeom>
        </p:spPr>
        <p:txBody>
          <a:bodyPr lIns="0" tIns="0" rIns="0" bIns="0" rtlCol="0" anchor="t">
            <a:spAutoFit/>
          </a:bodyPr>
          <a:lstStyle/>
          <a:p>
            <a:pPr marL="0" lvl="0" indent="0" algn="ctr">
              <a:lnSpc>
                <a:spcPts val="7290"/>
              </a:lnSpc>
              <a:spcBef>
                <a:spcPct val="0"/>
              </a:spcBef>
            </a:pPr>
            <a:r>
              <a:rPr lang="en-US" sz="3525" u="none" strike="noStrike" spc="184" dirty="0">
                <a:solidFill>
                  <a:srgbClr val="010101"/>
                </a:solidFill>
                <a:latin typeface="Archivo Black" panose="020B0A03020202020B04"/>
              </a:rPr>
              <a:t>APPLICATIONS</a:t>
            </a:r>
            <a:r>
              <a:rPr lang="en-IN" altLang="en-US" sz="3525" u="none" strike="noStrike" spc="184" dirty="0">
                <a:solidFill>
                  <a:srgbClr val="010101"/>
                </a:solidFill>
                <a:latin typeface="Archivo Black" panose="020B0A03020202020B04"/>
              </a:rPr>
              <a:t>:</a:t>
            </a:r>
          </a:p>
        </p:txBody>
      </p:sp>
      <p:sp>
        <p:nvSpPr>
          <p:cNvPr id="28" name="Freeform 28"/>
          <p:cNvSpPr/>
          <p:nvPr/>
        </p:nvSpPr>
        <p:spPr>
          <a:xfrm>
            <a:off x="8360984" y="3528610"/>
            <a:ext cx="530192" cy="419413"/>
          </a:xfrm>
          <a:custGeom>
            <a:avLst/>
            <a:gdLst/>
            <a:ahLst/>
            <a:cxnLst/>
            <a:rect l="l" t="t" r="r" b="b"/>
            <a:pathLst>
              <a:path w="795288" h="629119">
                <a:moveTo>
                  <a:pt x="0" y="0"/>
                </a:moveTo>
                <a:lnTo>
                  <a:pt x="795288" y="0"/>
                </a:lnTo>
                <a:lnTo>
                  <a:pt x="795288" y="629119"/>
                </a:lnTo>
                <a:lnTo>
                  <a:pt x="0" y="62911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IN" sz="935"/>
          </a:p>
        </p:txBody>
      </p:sp>
      <p:sp>
        <p:nvSpPr>
          <p:cNvPr id="29" name="TextBox 29"/>
          <p:cNvSpPr txBox="1"/>
          <p:nvPr/>
        </p:nvSpPr>
        <p:spPr>
          <a:xfrm>
            <a:off x="8108651" y="3986031"/>
            <a:ext cx="1034859" cy="283845"/>
          </a:xfrm>
          <a:prstGeom prst="rect">
            <a:avLst/>
          </a:prstGeom>
        </p:spPr>
        <p:txBody>
          <a:bodyPr lIns="0" tIns="0" rIns="0" bIns="0" rtlCol="0" anchor="t">
            <a:spAutoFit/>
          </a:bodyPr>
          <a:lstStyle/>
          <a:p>
            <a:pPr algn="ctr">
              <a:lnSpc>
                <a:spcPts val="2215"/>
              </a:lnSpc>
            </a:pPr>
            <a:r>
              <a:rPr lang="en-US" sz="1230" spc="-36">
                <a:solidFill>
                  <a:srgbClr val="F2F4F5"/>
                </a:solidFill>
                <a:latin typeface="Montserrat Light" panose="00000400000000000000"/>
              </a:rPr>
              <a:t>BORCELLE</a:t>
            </a:r>
          </a:p>
        </p:txBody>
      </p:sp>
      <p:sp>
        <p:nvSpPr>
          <p:cNvPr id="35" name="TextBox 35"/>
          <p:cNvSpPr txBox="1"/>
          <p:nvPr/>
        </p:nvSpPr>
        <p:spPr>
          <a:xfrm>
            <a:off x="1281627" y="2835637"/>
            <a:ext cx="1497944" cy="676910"/>
          </a:xfrm>
          <a:prstGeom prst="rect">
            <a:avLst/>
          </a:prstGeom>
        </p:spPr>
        <p:txBody>
          <a:bodyPr lIns="0" tIns="0" rIns="0" bIns="0" rtlCol="0" anchor="t">
            <a:spAutoFit/>
          </a:bodyPr>
          <a:lstStyle/>
          <a:p>
            <a:pPr algn="ctr">
              <a:lnSpc>
                <a:spcPts val="2640"/>
              </a:lnSpc>
              <a:spcBef>
                <a:spcPct val="0"/>
              </a:spcBef>
            </a:pPr>
            <a:r>
              <a:rPr lang="en-US" sz="2000" spc="-37" dirty="0">
                <a:solidFill>
                  <a:srgbClr val="010101"/>
                </a:solidFill>
                <a:latin typeface="Times New Roman" panose="02020603050405020304" pitchFamily="18" charset="0"/>
                <a:cs typeface="Times New Roman" panose="02020603050405020304" pitchFamily="18" charset="0"/>
              </a:rPr>
              <a:t>Schools / College hostels.</a:t>
            </a:r>
          </a:p>
        </p:txBody>
      </p:sp>
      <p:sp>
        <p:nvSpPr>
          <p:cNvPr id="37" name="TextBox 37"/>
          <p:cNvSpPr txBox="1"/>
          <p:nvPr/>
        </p:nvSpPr>
        <p:spPr>
          <a:xfrm>
            <a:off x="1417347" y="1966877"/>
            <a:ext cx="599123" cy="894080"/>
          </a:xfrm>
          <a:prstGeom prst="rect">
            <a:avLst/>
          </a:prstGeom>
        </p:spPr>
        <p:txBody>
          <a:bodyPr lIns="0" tIns="0" rIns="0" bIns="0" rtlCol="0" anchor="t">
            <a:spAutoFit/>
          </a:bodyPr>
          <a:lstStyle/>
          <a:p>
            <a:pPr algn="ctr">
              <a:lnSpc>
                <a:spcPts val="6975"/>
              </a:lnSpc>
              <a:spcBef>
                <a:spcPct val="0"/>
              </a:spcBef>
            </a:pPr>
            <a:r>
              <a:rPr lang="en-US" sz="3320" spc="-99">
                <a:solidFill>
                  <a:srgbClr val="010101"/>
                </a:solidFill>
                <a:latin typeface="Montserrat Light Bold" panose="00000800000000000000"/>
              </a:rPr>
              <a:t>01</a:t>
            </a:r>
          </a:p>
        </p:txBody>
      </p:sp>
      <p:sp>
        <p:nvSpPr>
          <p:cNvPr id="38" name="TextBox 38"/>
          <p:cNvSpPr txBox="1"/>
          <p:nvPr/>
        </p:nvSpPr>
        <p:spPr>
          <a:xfrm>
            <a:off x="2889878" y="2791187"/>
            <a:ext cx="1497944" cy="676910"/>
          </a:xfrm>
          <a:prstGeom prst="rect">
            <a:avLst/>
          </a:prstGeom>
        </p:spPr>
        <p:txBody>
          <a:bodyPr lIns="0" tIns="0" rIns="0" bIns="0" rtlCol="0" anchor="t">
            <a:spAutoFit/>
          </a:bodyPr>
          <a:lstStyle/>
          <a:p>
            <a:pPr algn="ctr">
              <a:lnSpc>
                <a:spcPts val="2640"/>
              </a:lnSpc>
              <a:spcBef>
                <a:spcPct val="0"/>
              </a:spcBef>
            </a:pPr>
            <a:r>
              <a:rPr lang="en-US" sz="2000" spc="-37" dirty="0">
                <a:solidFill>
                  <a:srgbClr val="010101"/>
                </a:solidFill>
                <a:latin typeface="Times New Roman" panose="02020603050405020304" pitchFamily="18" charset="0"/>
                <a:cs typeface="Times New Roman" panose="02020603050405020304" pitchFamily="18" charset="0"/>
              </a:rPr>
              <a:t>Hotel rooms &amp; Lodges.</a:t>
            </a:r>
          </a:p>
        </p:txBody>
      </p:sp>
      <p:sp>
        <p:nvSpPr>
          <p:cNvPr id="40" name="TextBox 40"/>
          <p:cNvSpPr txBox="1"/>
          <p:nvPr/>
        </p:nvSpPr>
        <p:spPr>
          <a:xfrm>
            <a:off x="3339288" y="1957987"/>
            <a:ext cx="599123" cy="894080"/>
          </a:xfrm>
          <a:prstGeom prst="rect">
            <a:avLst/>
          </a:prstGeom>
        </p:spPr>
        <p:txBody>
          <a:bodyPr lIns="0" tIns="0" rIns="0" bIns="0" rtlCol="0" anchor="t">
            <a:spAutoFit/>
          </a:bodyPr>
          <a:lstStyle/>
          <a:p>
            <a:pPr algn="ctr">
              <a:lnSpc>
                <a:spcPts val="6975"/>
              </a:lnSpc>
              <a:spcBef>
                <a:spcPct val="0"/>
              </a:spcBef>
            </a:pPr>
            <a:r>
              <a:rPr lang="en-US" sz="3320" spc="-99">
                <a:solidFill>
                  <a:srgbClr val="010101"/>
                </a:solidFill>
                <a:latin typeface="Montserrat Light Bold" panose="00000800000000000000"/>
              </a:rPr>
              <a:t>02</a:t>
            </a:r>
          </a:p>
        </p:txBody>
      </p:sp>
      <p:sp>
        <p:nvSpPr>
          <p:cNvPr id="41" name="TextBox 41"/>
          <p:cNvSpPr txBox="1"/>
          <p:nvPr/>
        </p:nvSpPr>
        <p:spPr>
          <a:xfrm>
            <a:off x="1281430" y="5251450"/>
            <a:ext cx="2109470" cy="676910"/>
          </a:xfrm>
          <a:prstGeom prst="rect">
            <a:avLst/>
          </a:prstGeom>
        </p:spPr>
        <p:txBody>
          <a:bodyPr wrap="square" lIns="0" tIns="0" rIns="0" bIns="0" rtlCol="0" anchor="t">
            <a:spAutoFit/>
          </a:bodyPr>
          <a:lstStyle/>
          <a:p>
            <a:pPr algn="ctr">
              <a:lnSpc>
                <a:spcPts val="2640"/>
              </a:lnSpc>
              <a:spcBef>
                <a:spcPct val="0"/>
              </a:spcBef>
            </a:pPr>
            <a:r>
              <a:rPr lang="en-US" sz="2000" spc="-37" dirty="0">
                <a:solidFill>
                  <a:srgbClr val="010101"/>
                </a:solidFill>
                <a:latin typeface="Times New Roman" panose="02020603050405020304" pitchFamily="18" charset="0"/>
                <a:cs typeface="Times New Roman" panose="02020603050405020304" pitchFamily="18" charset="0"/>
              </a:rPr>
              <a:t>Railway/Bus stations &amp; Air ports</a:t>
            </a:r>
          </a:p>
        </p:txBody>
      </p:sp>
      <p:sp>
        <p:nvSpPr>
          <p:cNvPr id="43" name="TextBox 43"/>
          <p:cNvSpPr txBox="1"/>
          <p:nvPr/>
        </p:nvSpPr>
        <p:spPr>
          <a:xfrm>
            <a:off x="1891369" y="4357097"/>
            <a:ext cx="599123" cy="894080"/>
          </a:xfrm>
          <a:prstGeom prst="rect">
            <a:avLst/>
          </a:prstGeom>
        </p:spPr>
        <p:txBody>
          <a:bodyPr lIns="0" tIns="0" rIns="0" bIns="0" rtlCol="0" anchor="t">
            <a:spAutoFit/>
          </a:bodyPr>
          <a:lstStyle/>
          <a:p>
            <a:pPr algn="ctr">
              <a:lnSpc>
                <a:spcPts val="6975"/>
              </a:lnSpc>
              <a:spcBef>
                <a:spcPct val="0"/>
              </a:spcBef>
            </a:pPr>
            <a:r>
              <a:rPr lang="en-US" sz="3320" spc="-99" dirty="0">
                <a:solidFill>
                  <a:srgbClr val="010101"/>
                </a:solidFill>
                <a:latin typeface="Montserrat Light Bold" panose="00000800000000000000"/>
              </a:rPr>
              <a:t>03</a:t>
            </a:r>
          </a:p>
        </p:txBody>
      </p:sp>
      <p:sp>
        <p:nvSpPr>
          <p:cNvPr id="44" name="TextBox 44"/>
          <p:cNvSpPr txBox="1"/>
          <p:nvPr/>
        </p:nvSpPr>
        <p:spPr>
          <a:xfrm>
            <a:off x="3390900" y="5135880"/>
            <a:ext cx="2613025" cy="676910"/>
          </a:xfrm>
          <a:prstGeom prst="rect">
            <a:avLst/>
          </a:prstGeom>
        </p:spPr>
        <p:txBody>
          <a:bodyPr wrap="square" lIns="0" tIns="0" rIns="0" bIns="0" rtlCol="0" anchor="t">
            <a:spAutoFit/>
          </a:bodyPr>
          <a:lstStyle/>
          <a:p>
            <a:pPr algn="ctr">
              <a:lnSpc>
                <a:spcPts val="2640"/>
              </a:lnSpc>
              <a:spcBef>
                <a:spcPct val="0"/>
              </a:spcBef>
            </a:pPr>
            <a:r>
              <a:rPr lang="en-US" sz="2000" spc="-37" dirty="0">
                <a:solidFill>
                  <a:srgbClr val="010101"/>
                </a:solidFill>
                <a:latin typeface="Times New Roman" panose="02020603050405020304" pitchFamily="18" charset="0"/>
                <a:cs typeface="Times New Roman" panose="02020603050405020304" pitchFamily="18" charset="0"/>
              </a:rPr>
              <a:t>Public restrooms &amp; commercial areas</a:t>
            </a:r>
          </a:p>
        </p:txBody>
      </p:sp>
      <p:sp>
        <p:nvSpPr>
          <p:cNvPr id="46" name="TextBox 46"/>
          <p:cNvSpPr txBox="1"/>
          <p:nvPr/>
        </p:nvSpPr>
        <p:spPr>
          <a:xfrm>
            <a:off x="4293637" y="4357070"/>
            <a:ext cx="599123" cy="894080"/>
          </a:xfrm>
          <a:prstGeom prst="rect">
            <a:avLst/>
          </a:prstGeom>
        </p:spPr>
        <p:txBody>
          <a:bodyPr lIns="0" tIns="0" rIns="0" bIns="0" rtlCol="0" anchor="t">
            <a:spAutoFit/>
          </a:bodyPr>
          <a:lstStyle/>
          <a:p>
            <a:pPr algn="ctr">
              <a:lnSpc>
                <a:spcPts val="6975"/>
              </a:lnSpc>
              <a:spcBef>
                <a:spcPct val="0"/>
              </a:spcBef>
            </a:pPr>
            <a:r>
              <a:rPr lang="en-US" sz="3320" spc="-99" dirty="0">
                <a:solidFill>
                  <a:srgbClr val="010101"/>
                </a:solidFill>
                <a:latin typeface="Montserrat Light Bold" panose="00000800000000000000"/>
              </a:rPr>
              <a:t>04</a:t>
            </a:r>
          </a:p>
        </p:txBody>
      </p:sp>
      <p:sp>
        <p:nvSpPr>
          <p:cNvPr id="47" name="TextBox 47"/>
          <p:cNvSpPr txBox="1"/>
          <p:nvPr/>
        </p:nvSpPr>
        <p:spPr>
          <a:xfrm>
            <a:off x="3908959" y="3485953"/>
            <a:ext cx="2094992" cy="1015365"/>
          </a:xfrm>
          <a:prstGeom prst="rect">
            <a:avLst/>
          </a:prstGeom>
        </p:spPr>
        <p:txBody>
          <a:bodyPr wrap="square" lIns="0" tIns="0" rIns="0" bIns="0" rtlCol="0" anchor="t">
            <a:spAutoFit/>
          </a:bodyPr>
          <a:lstStyle/>
          <a:p>
            <a:pPr algn="ctr">
              <a:lnSpc>
                <a:spcPts val="2640"/>
              </a:lnSpc>
              <a:spcBef>
                <a:spcPct val="0"/>
              </a:spcBef>
            </a:pPr>
            <a:r>
              <a:rPr lang="en-US" sz="2000" spc="-37" dirty="0">
                <a:solidFill>
                  <a:srgbClr val="010101"/>
                </a:solidFill>
                <a:latin typeface="Times New Roman" panose="02020603050405020304" pitchFamily="18" charset="0"/>
                <a:cs typeface="Times New Roman" panose="02020603050405020304" pitchFamily="18" charset="0"/>
              </a:rPr>
              <a:t>Villages &amp; Streets (Maybe each one machine)</a:t>
            </a:r>
          </a:p>
        </p:txBody>
      </p:sp>
      <p:sp>
        <p:nvSpPr>
          <p:cNvPr id="49" name="TextBox 49"/>
          <p:cNvSpPr txBox="1"/>
          <p:nvPr/>
        </p:nvSpPr>
        <p:spPr>
          <a:xfrm>
            <a:off x="4651104" y="2763498"/>
            <a:ext cx="599123" cy="894080"/>
          </a:xfrm>
          <a:prstGeom prst="rect">
            <a:avLst/>
          </a:prstGeom>
        </p:spPr>
        <p:txBody>
          <a:bodyPr lIns="0" tIns="0" rIns="0" bIns="0" rtlCol="0" anchor="t">
            <a:spAutoFit/>
          </a:bodyPr>
          <a:lstStyle/>
          <a:p>
            <a:pPr algn="ctr">
              <a:lnSpc>
                <a:spcPts val="6975"/>
              </a:lnSpc>
              <a:spcBef>
                <a:spcPct val="0"/>
              </a:spcBef>
            </a:pPr>
            <a:r>
              <a:rPr lang="en-US" sz="3320" spc="-99" dirty="0">
                <a:solidFill>
                  <a:srgbClr val="010101"/>
                </a:solidFill>
                <a:latin typeface="Montserrat Light Bold" panose="00000800000000000000"/>
              </a:rPr>
              <a:t>05</a:t>
            </a:r>
          </a:p>
        </p:txBody>
      </p:sp>
      <p:pic>
        <p:nvPicPr>
          <p:cNvPr id="51" name="Picture 5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1191" y="2791541"/>
            <a:ext cx="2193043" cy="21732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99791" y="5100886"/>
            <a:ext cx="1080063" cy="9907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5" name="Picture 5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41445" y="5136090"/>
            <a:ext cx="1069496" cy="106949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7" name="Picture 5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05381" y="2791541"/>
            <a:ext cx="990713" cy="9907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9" name="Picture 5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1818" y="2763515"/>
            <a:ext cx="936855" cy="93685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1" name="Picture 6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25931" y="1363376"/>
            <a:ext cx="840976" cy="84097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1544" y="377102"/>
            <a:ext cx="4850817" cy="738664"/>
          </a:xfrm>
        </p:spPr>
        <p:txBody>
          <a:bodyPr/>
          <a:lstStyle/>
          <a:p>
            <a:r>
              <a:rPr lang="en-US" sz="4800" dirty="0">
                <a:latin typeface="Times New Roman" panose="02020603050405020304" pitchFamily="18" charset="0"/>
                <a:cs typeface="Times New Roman" panose="02020603050405020304" pitchFamily="18" charset="0"/>
              </a:rPr>
              <a:t>RESULT:</a:t>
            </a:r>
          </a:p>
        </p:txBody>
      </p:sp>
      <p:sp>
        <p:nvSpPr>
          <p:cNvPr id="3" name="Text Placeholder 2"/>
          <p:cNvSpPr>
            <a:spLocks noGrp="1"/>
          </p:cNvSpPr>
          <p:nvPr>
            <p:ph type="body" idx="1"/>
          </p:nvPr>
        </p:nvSpPr>
        <p:spPr>
          <a:xfrm>
            <a:off x="609600" y="1577340"/>
            <a:ext cx="5303520" cy="4616648"/>
          </a:xfrm>
        </p:spPr>
        <p:txBody>
          <a:bodyPr/>
          <a:lstStyle/>
          <a:p>
            <a:r>
              <a:rPr lang="en-US" dirty="0"/>
              <a:t>Collecting &amp; burning of menstrual waste is carried out. The smoke released contains the following compounds,</a:t>
            </a:r>
          </a:p>
          <a:p>
            <a:endParaRPr lang="en-US" dirty="0"/>
          </a:p>
          <a:p>
            <a:pPr marL="571500" indent="-342900">
              <a:buFont typeface="Arial" panose="020B0604020202020204" pitchFamily="34" charset="0"/>
              <a:buChar char="•"/>
            </a:pPr>
            <a:r>
              <a:rPr lang="en-US" b="1" dirty="0"/>
              <a:t>Dimethyl phthalate (DMP)           </a:t>
            </a:r>
          </a:p>
          <a:p>
            <a:pPr marL="571500" indent="-342900">
              <a:buFont typeface="Arial" panose="020B0604020202020204" pitchFamily="34" charset="0"/>
              <a:buChar char="•"/>
            </a:pPr>
            <a:r>
              <a:rPr lang="en-US" b="1" dirty="0"/>
              <a:t>Sulfur dioxide                                </a:t>
            </a:r>
          </a:p>
          <a:p>
            <a:pPr marL="571500" indent="-342900">
              <a:buFont typeface="Arial" panose="020B0604020202020204" pitchFamily="34" charset="0"/>
              <a:buChar char="•"/>
            </a:pPr>
            <a:r>
              <a:rPr lang="en-US" b="1" dirty="0"/>
              <a:t>Carbon dioxide                               </a:t>
            </a:r>
          </a:p>
          <a:p>
            <a:pPr marL="571500" indent="-342900">
              <a:buFont typeface="Arial" panose="020B0604020202020204" pitchFamily="34" charset="0"/>
              <a:buChar char="•"/>
            </a:pPr>
            <a:r>
              <a:rPr lang="en-US" b="1" dirty="0"/>
              <a:t>Carbon monoxide                           </a:t>
            </a:r>
          </a:p>
          <a:p>
            <a:pPr marL="571500" indent="-342900">
              <a:buFont typeface="Arial" panose="020B0604020202020204" pitchFamily="34" charset="0"/>
              <a:buChar char="•"/>
            </a:pPr>
            <a:r>
              <a:rPr lang="en-US" b="1" dirty="0"/>
              <a:t>Toluene       </a:t>
            </a:r>
          </a:p>
          <a:p>
            <a:pPr marL="571500" indent="-342900">
              <a:buFont typeface="Arial" panose="020B0604020202020204" pitchFamily="34" charset="0"/>
              <a:buChar char="•"/>
            </a:pPr>
            <a:r>
              <a:rPr lang="en-US" b="1" dirty="0"/>
              <a:t>Chloroform  </a:t>
            </a:r>
          </a:p>
          <a:p>
            <a:pPr marL="571500" indent="-342900">
              <a:buFont typeface="Arial" panose="020B0604020202020204" pitchFamily="34" charset="0"/>
              <a:buChar char="•"/>
            </a:pPr>
            <a:r>
              <a:rPr lang="en-US" b="1" dirty="0"/>
              <a:t>Benzene  </a:t>
            </a:r>
          </a:p>
          <a:p>
            <a:pPr marL="571500" indent="-342900">
              <a:buFont typeface="Arial" panose="020B0604020202020204" pitchFamily="34" charset="0"/>
              <a:buChar char="•"/>
            </a:pPr>
            <a:r>
              <a:rPr lang="en-US" b="1" dirty="0"/>
              <a:t>Acetone </a:t>
            </a:r>
            <a:r>
              <a:rPr lang="en-US" dirty="0" err="1"/>
              <a:t>Etc</a:t>
            </a:r>
            <a:r>
              <a:rPr lang="en-US" dirty="0"/>
              <a:t>…</a:t>
            </a:r>
          </a:p>
          <a:p>
            <a:pPr marL="228600" indent="0"/>
            <a:endParaRPr lang="en-US" dirty="0"/>
          </a:p>
          <a:p>
            <a:pPr marL="228600" indent="0"/>
            <a:r>
              <a:rPr lang="en-US" dirty="0"/>
              <a:t>The smoke </a:t>
            </a:r>
            <a:r>
              <a:rPr lang="en-US" b="1" dirty="0"/>
              <a:t>is condensed </a:t>
            </a:r>
            <a:r>
              <a:rPr lang="en-US" dirty="0"/>
              <a:t>into liquid. </a:t>
            </a:r>
          </a:p>
          <a:p>
            <a:endParaRPr lang="en-US" dirty="0"/>
          </a:p>
        </p:txBody>
      </p:sp>
      <p:sp>
        <p:nvSpPr>
          <p:cNvPr id="4" name="Text Placeholder 3"/>
          <p:cNvSpPr>
            <a:spLocks noGrp="1"/>
          </p:cNvSpPr>
          <p:nvPr>
            <p:ph type="body" idx="2"/>
          </p:nvPr>
        </p:nvSpPr>
        <p:spPr>
          <a:xfrm>
            <a:off x="6096000" y="743656"/>
            <a:ext cx="5303520" cy="2154436"/>
          </a:xfrm>
        </p:spPr>
        <p:txBody>
          <a:bodyPr/>
          <a:lstStyle/>
          <a:p>
            <a:r>
              <a:rPr lang="en-US" dirty="0"/>
              <a:t>The liquefied smoke is composed of chemical </a:t>
            </a:r>
            <a:r>
              <a:rPr lang="en-US" b="1" dirty="0"/>
              <a:t>derivatives of alkanes, alkenes, cycloalkanes, cycloalkenes, and alcohols</a:t>
            </a:r>
            <a:r>
              <a:rPr lang="en-US" dirty="0"/>
              <a:t>.</a:t>
            </a:r>
          </a:p>
          <a:p>
            <a:r>
              <a:rPr lang="en-US" dirty="0"/>
              <a:t>The PH value of the liquid measures in the range between </a:t>
            </a:r>
            <a:r>
              <a:rPr lang="en-US" b="1" dirty="0"/>
              <a:t>5.9 – 6.1</a:t>
            </a:r>
          </a:p>
          <a:p>
            <a:r>
              <a:rPr lang="en-US" dirty="0"/>
              <a:t>The ash collected in the ash tray is used as a </a:t>
            </a:r>
            <a:r>
              <a:rPr lang="en-US" b="1" dirty="0"/>
              <a:t>filler material</a:t>
            </a:r>
            <a:r>
              <a:rPr lang="en-US" dirty="0"/>
              <a:t> for pesticides.</a:t>
            </a:r>
          </a:p>
        </p:txBody>
      </p:sp>
      <p:sp>
        <p:nvSpPr>
          <p:cNvPr id="5" name="Slide Number Placeholder 4"/>
          <p:cNvSpPr>
            <a:spLocks noGrp="1"/>
          </p:cNvSpPr>
          <p:nvPr>
            <p:ph type="sldNum" idx="12"/>
          </p:nvPr>
        </p:nvSpPr>
        <p:spPr/>
        <p:txBody>
          <a:bodyPr/>
          <a:lstStyle/>
          <a:p>
            <a:pPr marL="38100" lvl="0" indent="0" algn="l" rtl="0">
              <a:spcBef>
                <a:spcPts val="0"/>
              </a:spcBef>
              <a:spcAft>
                <a:spcPts val="0"/>
              </a:spcAft>
              <a:buNone/>
            </a:pPr>
            <a:fld id="{00000000-1234-1234-1234-123412341234}" type="slidenum">
              <a:rPr lang="en-US" smtClean="0"/>
              <a:t>7</a:t>
            </a:fld>
            <a:endParaRPr lang="en-US"/>
          </a:p>
        </p:txBody>
      </p:sp>
      <p:pic>
        <p:nvPicPr>
          <p:cNvPr id="7" name="Graphic 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433058" y="2856737"/>
            <a:ext cx="2960123" cy="3798825"/>
          </a:xfrm>
          <a:prstGeom prst="rect">
            <a:avLst/>
          </a:prstGeom>
        </p:spPr>
      </p:pic>
      <p:pic>
        <p:nvPicPr>
          <p:cNvPr id="6" name="Picture 5" descr="IMG_20230929_085707"/>
          <p:cNvPicPr>
            <a:picLocks noChangeAspect="1"/>
          </p:cNvPicPr>
          <p:nvPr/>
        </p:nvPicPr>
        <p:blipFill>
          <a:blip r:embed="rId4"/>
          <a:stretch>
            <a:fillRect/>
          </a:stretch>
        </p:blipFill>
        <p:spPr>
          <a:xfrm>
            <a:off x="8108315" y="3178810"/>
            <a:ext cx="3104515" cy="36175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571</Words>
  <Application>Microsoft Office PowerPoint</Application>
  <PresentationFormat>Widescreen</PresentationFormat>
  <Paragraphs>74</Paragraphs>
  <Slides>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Archivo Black</vt:lpstr>
      <vt:lpstr>Arial</vt:lpstr>
      <vt:lpstr>Calibri</vt:lpstr>
      <vt:lpstr>Montserrat Classic</vt:lpstr>
      <vt:lpstr>Montserrat Light</vt:lpstr>
      <vt:lpstr>Montserrat Light Bold</vt:lpstr>
      <vt:lpstr>Symbol</vt:lpstr>
      <vt:lpstr>Times New Roman</vt:lpstr>
      <vt:lpstr>Office Theme</vt:lpstr>
      <vt:lpstr> SMART MENSTRUAL WASTE            DISPOSER    </vt:lpstr>
      <vt:lpstr>PROBLEM STATEMENT :   “Technological solutions for safe disposal of menstrual waste.”   OBJECTIVE :   The primary objective of this project is to develop a safe and eco-friendly process for disposing of used menstrual wastes. This process involves the sterilization of the menstrual wastes using heat waves, followed by the controlled incineration of the sterilized menstrual wastes and the condensation of emitted gases into a non-hazardous liquid form..                                   </vt:lpstr>
      <vt:lpstr>  Solution:</vt:lpstr>
      <vt:lpstr>PowerPoint Presentation</vt:lpstr>
      <vt:lpstr>PowerPoint Presentation</vt:lpstr>
      <vt:lpstr>PowerPoint Presentation</vt:lpstr>
      <vt:lpstr>RESULT: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dc:title>
  <dc:creator>ASIC-17</dc:creator>
  <cp:lastModifiedBy>Lokesh Saravanan</cp:lastModifiedBy>
  <cp:revision>24</cp:revision>
  <dcterms:created xsi:type="dcterms:W3CDTF">2023-02-03T06:11:00Z</dcterms:created>
  <dcterms:modified xsi:type="dcterms:W3CDTF">2023-10-14T10:35:01Z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y fmtid="{D5CDD505-2E9C-101B-9397-08002B2CF9AE}" pid="3" name="ICV">
    <vt:lpwstr>C861BFCA6C1E44E79D27859208EFC302_13</vt:lpwstr>
  </property>
  <property fmtid="{D5CDD505-2E9C-101B-9397-08002B2CF9AE}" pid="4" name="KSOProductBuildVer">
    <vt:lpwstr>1033-12.2.0.13193</vt:lpwstr>
  </property>
</Properties>
</file>